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Lovelo" charset="1" panose="02000000000000000000"/>
      <p:regular r:id="rId16"/>
    </p:embeddedFont>
    <p:embeddedFont>
      <p:font typeface="Comfortaa" charset="1" panose="00000500000000000000"/>
      <p:regular r:id="rId17"/>
    </p:embeddedFont>
    <p:embeddedFont>
      <p:font typeface="Poppins Bold" charset="1" panose="00000800000000000000"/>
      <p:regular r:id="rId18"/>
    </p:embeddedFont>
    <p:embeddedFont>
      <p:font typeface="Poppins" charset="1" panose="00000500000000000000"/>
      <p:regular r:id="rId19"/>
    </p:embeddedFont>
    <p:embeddedFont>
      <p:font typeface="Nickainley" charset="1" panose="000005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16" Target="../media/image59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16" Target="../media/image19.png" Type="http://schemas.openxmlformats.org/officeDocument/2006/relationships/image"/><Relationship Id="rId17" Target="../media/image20.svg" Type="http://schemas.openxmlformats.org/officeDocument/2006/relationships/image"/><Relationship Id="rId18" Target="../media/image21.png" Type="http://schemas.openxmlformats.org/officeDocument/2006/relationships/image"/><Relationship Id="rId19" Target="../media/image22.sv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16" Target="../media/image2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7.png" Type="http://schemas.openxmlformats.org/officeDocument/2006/relationships/image"/><Relationship Id="rId13" Target="../media/image8.svg" Type="http://schemas.openxmlformats.org/officeDocument/2006/relationships/image"/><Relationship Id="rId14" Target="../media/image26.png" Type="http://schemas.openxmlformats.org/officeDocument/2006/relationships/image"/><Relationship Id="rId15" Target="../media/image27.png" Type="http://schemas.openxmlformats.org/officeDocument/2006/relationships/image"/><Relationship Id="rId16" Target="../media/image28.svg" Type="http://schemas.openxmlformats.org/officeDocument/2006/relationships/image"/><Relationship Id="rId17" Target="../media/image29.png" Type="http://schemas.openxmlformats.org/officeDocument/2006/relationships/image"/><Relationship Id="rId18" Target="../media/image30.svg" Type="http://schemas.openxmlformats.org/officeDocument/2006/relationships/image"/><Relationship Id="rId19" Target="../media/image31.png" Type="http://schemas.openxmlformats.org/officeDocument/2006/relationships/image"/><Relationship Id="rId2" Target="../media/image3.png" Type="http://schemas.openxmlformats.org/officeDocument/2006/relationships/image"/><Relationship Id="rId20" Target="../media/image32.svg" Type="http://schemas.openxmlformats.org/officeDocument/2006/relationships/image"/><Relationship Id="rId21" Target="../media/image33.png" Type="http://schemas.openxmlformats.org/officeDocument/2006/relationships/image"/><Relationship Id="rId22" Target="../media/image34.svg" Type="http://schemas.openxmlformats.org/officeDocument/2006/relationships/image"/><Relationship Id="rId23" Target="../media/image35.png" Type="http://schemas.openxmlformats.org/officeDocument/2006/relationships/image"/><Relationship Id="rId24" Target="../media/image36.png" Type="http://schemas.openxmlformats.org/officeDocument/2006/relationships/image"/><Relationship Id="rId25" Target="../media/image37.svg" Type="http://schemas.openxmlformats.org/officeDocument/2006/relationships/image"/><Relationship Id="rId26" Target="../media/image11.png" Type="http://schemas.openxmlformats.org/officeDocument/2006/relationships/image"/><Relationship Id="rId27" Target="../media/image12.svg" Type="http://schemas.openxmlformats.org/officeDocument/2006/relationships/image"/><Relationship Id="rId28" Target="../media/image38.png" Type="http://schemas.openxmlformats.org/officeDocument/2006/relationships/image"/><Relationship Id="rId29" Target="../media/image39.svg" Type="http://schemas.openxmlformats.org/officeDocument/2006/relationships/image"/><Relationship Id="rId3" Target="../media/image4.svg" Type="http://schemas.openxmlformats.org/officeDocument/2006/relationships/image"/><Relationship Id="rId30" Target="../media/image40.png" Type="http://schemas.openxmlformats.org/officeDocument/2006/relationships/image"/><Relationship Id="rId31" Target="../media/image41.png" Type="http://schemas.openxmlformats.org/officeDocument/2006/relationships/image"/><Relationship Id="rId32" Target="../media/image42.svg" Type="http://schemas.openxmlformats.org/officeDocument/2006/relationships/image"/><Relationship Id="rId33" Target="../media/image43.png" Type="http://schemas.openxmlformats.org/officeDocument/2006/relationships/image"/><Relationship Id="rId34" Target="../media/image44.svg" Type="http://schemas.openxmlformats.org/officeDocument/2006/relationships/image"/><Relationship Id="rId35" Target="../media/image45.png" Type="http://schemas.openxmlformats.org/officeDocument/2006/relationships/image"/><Relationship Id="rId36" Target="../media/image46.svg" Type="http://schemas.openxmlformats.org/officeDocument/2006/relationships/image"/><Relationship Id="rId37" Target="../media/image47.png" Type="http://schemas.openxmlformats.org/officeDocument/2006/relationships/image"/><Relationship Id="rId38" Target="../media/image48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11" Target="../media/image5.png" Type="http://schemas.openxmlformats.org/officeDocument/2006/relationships/image"/><Relationship Id="rId12" Target="../media/image6.svg" Type="http://schemas.openxmlformats.org/officeDocument/2006/relationships/image"/><Relationship Id="rId13" Target="../media/image9.png" Type="http://schemas.openxmlformats.org/officeDocument/2006/relationships/image"/><Relationship Id="rId14" Target="../media/image10.svg" Type="http://schemas.openxmlformats.org/officeDocument/2006/relationships/image"/><Relationship Id="rId15" Target="../media/image7.png" Type="http://schemas.openxmlformats.org/officeDocument/2006/relationships/image"/><Relationship Id="rId16" Target="../media/image8.svg" Type="http://schemas.openxmlformats.org/officeDocument/2006/relationships/image"/><Relationship Id="rId17" Target="../media/image17.png" Type="http://schemas.openxmlformats.org/officeDocument/2006/relationships/image"/><Relationship Id="rId18" Target="../media/image18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49.png" Type="http://schemas.openxmlformats.org/officeDocument/2006/relationships/image"/><Relationship Id="rId5" Target="http://localhost:5173" TargetMode="External" Type="http://schemas.openxmlformats.org/officeDocument/2006/relationships/hyperlink"/><Relationship Id="rId6" Target="../media/image50.pn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11.png" Type="http://schemas.openxmlformats.org/officeDocument/2006/relationships/image"/><Relationship Id="rId15" Target="../media/image12.svg" Type="http://schemas.openxmlformats.org/officeDocument/2006/relationships/image"/><Relationship Id="rId16" Target="../media/image26.png" Type="http://schemas.openxmlformats.org/officeDocument/2006/relationships/image"/><Relationship Id="rId17" Target="../media/image51.png" Type="http://schemas.openxmlformats.org/officeDocument/2006/relationships/image"/><Relationship Id="rId18" Target="../media/image52.svg" Type="http://schemas.openxmlformats.org/officeDocument/2006/relationships/image"/><Relationship Id="rId19" Target="../media/image53.png" Type="http://schemas.openxmlformats.org/officeDocument/2006/relationships/image"/><Relationship Id="rId2" Target="../media/image13.png" Type="http://schemas.openxmlformats.org/officeDocument/2006/relationships/image"/><Relationship Id="rId20" Target="../media/image54.svg" Type="http://schemas.openxmlformats.org/officeDocument/2006/relationships/image"/><Relationship Id="rId21" Target="../media/image55.png" Type="http://schemas.openxmlformats.org/officeDocument/2006/relationships/image"/><Relationship Id="rId22" Target="../media/image56.sv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jpeg" Type="http://schemas.openxmlformats.org/officeDocument/2006/relationships/image"/><Relationship Id="rId3" Target="../media/VAHCtN52ilg.mp4" Type="http://schemas.openxmlformats.org/officeDocument/2006/relationships/video"/><Relationship Id="rId4" Target="../media/VAHCtN52ilg.mp4" Type="http://schemas.microsoft.com/office/2007/relationships/media"/><Relationship Id="rId5" Target="../media/image49.png" Type="http://schemas.openxmlformats.org/officeDocument/2006/relationships/image"/><Relationship Id="rId6" Target="http://localhost:5173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jpeg" Type="http://schemas.openxmlformats.org/officeDocument/2006/relationships/image"/><Relationship Id="rId3" Target="../media/VAHCtPj2NtU.mp4" Type="http://schemas.openxmlformats.org/officeDocument/2006/relationships/video"/><Relationship Id="rId4" Target="../media/VAHCtPj2NtU.mp4" Type="http://schemas.microsoft.com/office/2007/relationships/media"/><Relationship Id="rId5" Target="../media/image5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F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68325" y="3765223"/>
            <a:ext cx="12951349" cy="207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47"/>
              </a:lnSpc>
            </a:pPr>
            <a:r>
              <a:rPr lang="en-US" sz="12105">
                <a:solidFill>
                  <a:srgbClr val="2A5732"/>
                </a:solidFill>
                <a:latin typeface="Lovelo"/>
                <a:ea typeface="Lovelo"/>
                <a:cs typeface="Lovelo"/>
                <a:sym typeface="Lovelo"/>
              </a:rPr>
              <a:t>MENTORME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062982" y="5511335"/>
            <a:ext cx="10162036" cy="772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56"/>
              </a:lnSpc>
              <a:spcBef>
                <a:spcPct val="0"/>
              </a:spcBef>
            </a:pPr>
            <a:r>
              <a:rPr lang="en-US" sz="4468">
                <a:solidFill>
                  <a:srgbClr val="2A5732"/>
                </a:solidFill>
                <a:latin typeface="Comfortaa"/>
                <a:ea typeface="Comfortaa"/>
                <a:cs typeface="Comfortaa"/>
                <a:sym typeface="Comfortaa"/>
              </a:rPr>
              <a:t>By The Databaes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1571625" y="5995988"/>
            <a:ext cx="3143250" cy="1571625"/>
          </a:xfrm>
          <a:custGeom>
            <a:avLst/>
            <a:gdLst/>
            <a:ahLst/>
            <a:cxnLst/>
            <a:rect r="r" b="b" t="t" l="l"/>
            <a:pathLst>
              <a:path h="1571625" w="3143250">
                <a:moveTo>
                  <a:pt x="0" y="0"/>
                </a:moveTo>
                <a:lnTo>
                  <a:pt x="3143250" y="0"/>
                </a:lnTo>
                <a:lnTo>
                  <a:pt x="3143250" y="1571624"/>
                </a:lnTo>
                <a:lnTo>
                  <a:pt x="0" y="1571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9258300"/>
            <a:ext cx="2962528" cy="2655502"/>
          </a:xfrm>
          <a:custGeom>
            <a:avLst/>
            <a:gdLst/>
            <a:ahLst/>
            <a:cxnLst/>
            <a:rect r="r" b="b" t="t" l="l"/>
            <a:pathLst>
              <a:path h="2655502" w="2962528">
                <a:moveTo>
                  <a:pt x="0" y="0"/>
                </a:moveTo>
                <a:lnTo>
                  <a:pt x="2962528" y="0"/>
                </a:lnTo>
                <a:lnTo>
                  <a:pt x="2962528" y="2655502"/>
                </a:lnTo>
                <a:lnTo>
                  <a:pt x="0" y="26555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8526245"/>
            <a:ext cx="2557792" cy="311586"/>
          </a:xfrm>
          <a:custGeom>
            <a:avLst/>
            <a:gdLst/>
            <a:ahLst/>
            <a:cxnLst/>
            <a:rect r="r" b="b" t="t" l="l"/>
            <a:pathLst>
              <a:path h="311586" w="2557792">
                <a:moveTo>
                  <a:pt x="0" y="0"/>
                </a:moveTo>
                <a:lnTo>
                  <a:pt x="2557792" y="0"/>
                </a:lnTo>
                <a:lnTo>
                  <a:pt x="2557792" y="311585"/>
                </a:lnTo>
                <a:lnTo>
                  <a:pt x="0" y="3115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3662362" y="9844088"/>
            <a:ext cx="2343150" cy="1171575"/>
          </a:xfrm>
          <a:custGeom>
            <a:avLst/>
            <a:gdLst/>
            <a:ahLst/>
            <a:cxnLst/>
            <a:rect r="r" b="b" t="t" l="l"/>
            <a:pathLst>
              <a:path h="1171575" w="2343150">
                <a:moveTo>
                  <a:pt x="0" y="0"/>
                </a:moveTo>
                <a:lnTo>
                  <a:pt x="2343150" y="0"/>
                </a:lnTo>
                <a:lnTo>
                  <a:pt x="2343150" y="1171574"/>
                </a:lnTo>
                <a:lnTo>
                  <a:pt x="0" y="11715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676400" y="7981950"/>
            <a:ext cx="2447925" cy="2447925"/>
          </a:xfrm>
          <a:custGeom>
            <a:avLst/>
            <a:gdLst/>
            <a:ahLst/>
            <a:cxnLst/>
            <a:rect r="r" b="b" t="t" l="l"/>
            <a:pathLst>
              <a:path h="2447925" w="2447925">
                <a:moveTo>
                  <a:pt x="0" y="0"/>
                </a:moveTo>
                <a:lnTo>
                  <a:pt x="2447925" y="0"/>
                </a:lnTo>
                <a:lnTo>
                  <a:pt x="2447925" y="2447925"/>
                </a:lnTo>
                <a:lnTo>
                  <a:pt x="0" y="24479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296772" y="-1626802"/>
            <a:ext cx="2962528" cy="2655502"/>
          </a:xfrm>
          <a:custGeom>
            <a:avLst/>
            <a:gdLst/>
            <a:ahLst/>
            <a:cxnLst/>
            <a:rect r="r" b="b" t="t" l="l"/>
            <a:pathLst>
              <a:path h="2655502" w="2962528">
                <a:moveTo>
                  <a:pt x="0" y="0"/>
                </a:moveTo>
                <a:lnTo>
                  <a:pt x="2962528" y="0"/>
                </a:lnTo>
                <a:lnTo>
                  <a:pt x="2962528" y="2655502"/>
                </a:lnTo>
                <a:lnTo>
                  <a:pt x="0" y="26555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16375" y="1028700"/>
            <a:ext cx="3143250" cy="1571625"/>
          </a:xfrm>
          <a:custGeom>
            <a:avLst/>
            <a:gdLst/>
            <a:ahLst/>
            <a:cxnLst/>
            <a:rect r="r" b="b" t="t" l="l"/>
            <a:pathLst>
              <a:path h="1571625" w="3143250">
                <a:moveTo>
                  <a:pt x="0" y="0"/>
                </a:moveTo>
                <a:lnTo>
                  <a:pt x="3143250" y="0"/>
                </a:lnTo>
                <a:lnTo>
                  <a:pt x="3143250" y="1571625"/>
                </a:lnTo>
                <a:lnTo>
                  <a:pt x="0" y="1571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963650" y="1658720"/>
            <a:ext cx="2557792" cy="311586"/>
          </a:xfrm>
          <a:custGeom>
            <a:avLst/>
            <a:gdLst/>
            <a:ahLst/>
            <a:cxnLst/>
            <a:rect r="r" b="b" t="t" l="l"/>
            <a:pathLst>
              <a:path h="311586" w="2557792">
                <a:moveTo>
                  <a:pt x="0" y="0"/>
                </a:moveTo>
                <a:lnTo>
                  <a:pt x="2557792" y="0"/>
                </a:lnTo>
                <a:lnTo>
                  <a:pt x="2557792" y="311585"/>
                </a:lnTo>
                <a:lnTo>
                  <a:pt x="0" y="31158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F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71625" y="5995988"/>
            <a:ext cx="3143250" cy="1571625"/>
          </a:xfrm>
          <a:custGeom>
            <a:avLst/>
            <a:gdLst/>
            <a:ahLst/>
            <a:cxnLst/>
            <a:rect r="r" b="b" t="t" l="l"/>
            <a:pathLst>
              <a:path h="1571625" w="3143250">
                <a:moveTo>
                  <a:pt x="0" y="0"/>
                </a:moveTo>
                <a:lnTo>
                  <a:pt x="3143250" y="0"/>
                </a:lnTo>
                <a:lnTo>
                  <a:pt x="3143250" y="1571624"/>
                </a:lnTo>
                <a:lnTo>
                  <a:pt x="0" y="1571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9258300"/>
            <a:ext cx="2962528" cy="2655502"/>
          </a:xfrm>
          <a:custGeom>
            <a:avLst/>
            <a:gdLst/>
            <a:ahLst/>
            <a:cxnLst/>
            <a:rect r="r" b="b" t="t" l="l"/>
            <a:pathLst>
              <a:path h="2655502" w="2962528">
                <a:moveTo>
                  <a:pt x="0" y="0"/>
                </a:moveTo>
                <a:lnTo>
                  <a:pt x="2962528" y="0"/>
                </a:lnTo>
                <a:lnTo>
                  <a:pt x="2962528" y="2655502"/>
                </a:lnTo>
                <a:lnTo>
                  <a:pt x="0" y="26555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96772" y="-1626802"/>
            <a:ext cx="2962528" cy="2655502"/>
          </a:xfrm>
          <a:custGeom>
            <a:avLst/>
            <a:gdLst/>
            <a:ahLst/>
            <a:cxnLst/>
            <a:rect r="r" b="b" t="t" l="l"/>
            <a:pathLst>
              <a:path h="2655502" w="2962528">
                <a:moveTo>
                  <a:pt x="0" y="0"/>
                </a:moveTo>
                <a:lnTo>
                  <a:pt x="2962528" y="0"/>
                </a:lnTo>
                <a:lnTo>
                  <a:pt x="2962528" y="2655502"/>
                </a:lnTo>
                <a:lnTo>
                  <a:pt x="0" y="26555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716375" y="1028700"/>
            <a:ext cx="3143250" cy="1571625"/>
          </a:xfrm>
          <a:custGeom>
            <a:avLst/>
            <a:gdLst/>
            <a:ahLst/>
            <a:cxnLst/>
            <a:rect r="r" b="b" t="t" l="l"/>
            <a:pathLst>
              <a:path h="1571625" w="3143250">
                <a:moveTo>
                  <a:pt x="0" y="0"/>
                </a:moveTo>
                <a:lnTo>
                  <a:pt x="3143250" y="0"/>
                </a:lnTo>
                <a:lnTo>
                  <a:pt x="3143250" y="1571625"/>
                </a:lnTo>
                <a:lnTo>
                  <a:pt x="0" y="1571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963650" y="1658720"/>
            <a:ext cx="2557792" cy="311586"/>
          </a:xfrm>
          <a:custGeom>
            <a:avLst/>
            <a:gdLst/>
            <a:ahLst/>
            <a:cxnLst/>
            <a:rect r="r" b="b" t="t" l="l"/>
            <a:pathLst>
              <a:path h="311586" w="2557792">
                <a:moveTo>
                  <a:pt x="0" y="0"/>
                </a:moveTo>
                <a:lnTo>
                  <a:pt x="2557792" y="0"/>
                </a:lnTo>
                <a:lnTo>
                  <a:pt x="2557792" y="311585"/>
                </a:lnTo>
                <a:lnTo>
                  <a:pt x="0" y="3115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8526245"/>
            <a:ext cx="2557792" cy="311586"/>
          </a:xfrm>
          <a:custGeom>
            <a:avLst/>
            <a:gdLst/>
            <a:ahLst/>
            <a:cxnLst/>
            <a:rect r="r" b="b" t="t" l="l"/>
            <a:pathLst>
              <a:path h="311586" w="2557792">
                <a:moveTo>
                  <a:pt x="0" y="0"/>
                </a:moveTo>
                <a:lnTo>
                  <a:pt x="2557792" y="0"/>
                </a:lnTo>
                <a:lnTo>
                  <a:pt x="2557792" y="311585"/>
                </a:lnTo>
                <a:lnTo>
                  <a:pt x="0" y="3115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3662362" y="9844088"/>
            <a:ext cx="2343150" cy="1171575"/>
          </a:xfrm>
          <a:custGeom>
            <a:avLst/>
            <a:gdLst/>
            <a:ahLst/>
            <a:cxnLst/>
            <a:rect r="r" b="b" t="t" l="l"/>
            <a:pathLst>
              <a:path h="1171575" w="2343150">
                <a:moveTo>
                  <a:pt x="0" y="0"/>
                </a:moveTo>
                <a:lnTo>
                  <a:pt x="2343150" y="0"/>
                </a:lnTo>
                <a:lnTo>
                  <a:pt x="2343150" y="1171574"/>
                </a:lnTo>
                <a:lnTo>
                  <a:pt x="0" y="11715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-5400000">
            <a:off x="12206288" y="-728662"/>
            <a:ext cx="2343150" cy="1171575"/>
          </a:xfrm>
          <a:custGeom>
            <a:avLst/>
            <a:gdLst/>
            <a:ahLst/>
            <a:cxnLst/>
            <a:rect r="r" b="b" t="t" l="l"/>
            <a:pathLst>
              <a:path h="1171575" w="2343150">
                <a:moveTo>
                  <a:pt x="0" y="1171574"/>
                </a:moveTo>
                <a:lnTo>
                  <a:pt x="2343150" y="1171574"/>
                </a:lnTo>
                <a:lnTo>
                  <a:pt x="2343150" y="0"/>
                </a:lnTo>
                <a:lnTo>
                  <a:pt x="0" y="0"/>
                </a:lnTo>
                <a:lnTo>
                  <a:pt x="0" y="1171574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676400" y="7981950"/>
            <a:ext cx="2447925" cy="2447925"/>
          </a:xfrm>
          <a:custGeom>
            <a:avLst/>
            <a:gdLst/>
            <a:ahLst/>
            <a:cxnLst/>
            <a:rect r="r" b="b" t="t" l="l"/>
            <a:pathLst>
              <a:path h="2447925" w="2447925">
                <a:moveTo>
                  <a:pt x="0" y="0"/>
                </a:moveTo>
                <a:lnTo>
                  <a:pt x="2447925" y="0"/>
                </a:lnTo>
                <a:lnTo>
                  <a:pt x="2447925" y="2447925"/>
                </a:lnTo>
                <a:lnTo>
                  <a:pt x="0" y="24479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010775" y="-1419225"/>
            <a:ext cx="2447925" cy="2447925"/>
          </a:xfrm>
          <a:custGeom>
            <a:avLst/>
            <a:gdLst/>
            <a:ahLst/>
            <a:cxnLst/>
            <a:rect r="r" b="b" t="t" l="l"/>
            <a:pathLst>
              <a:path h="2447925" w="2447925">
                <a:moveTo>
                  <a:pt x="0" y="0"/>
                </a:moveTo>
                <a:lnTo>
                  <a:pt x="2447925" y="0"/>
                </a:lnTo>
                <a:lnTo>
                  <a:pt x="2447925" y="2447925"/>
                </a:lnTo>
                <a:lnTo>
                  <a:pt x="0" y="244792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799951" y="2173606"/>
            <a:ext cx="7115796" cy="6035037"/>
          </a:xfrm>
          <a:custGeom>
            <a:avLst/>
            <a:gdLst/>
            <a:ahLst/>
            <a:cxnLst/>
            <a:rect r="r" b="b" t="t" l="l"/>
            <a:pathLst>
              <a:path h="6035037" w="7115796">
                <a:moveTo>
                  <a:pt x="0" y="0"/>
                </a:moveTo>
                <a:lnTo>
                  <a:pt x="7115796" y="0"/>
                </a:lnTo>
                <a:lnTo>
                  <a:pt x="7115796" y="6035038"/>
                </a:lnTo>
                <a:lnTo>
                  <a:pt x="0" y="603503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1366" y="1992"/>
            <a:ext cx="7539724" cy="1752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2"/>
              </a:lnSpc>
            </a:pPr>
            <a:r>
              <a:rPr lang="en-US" sz="5001">
                <a:solidFill>
                  <a:srgbClr val="2A5732"/>
                </a:solidFill>
                <a:latin typeface="Lovelo"/>
                <a:ea typeface="Lovelo"/>
                <a:cs typeface="Lovelo"/>
                <a:sym typeface="Lovelo"/>
              </a:rPr>
              <a:t>WE’RE NOT ONLY REDEFINING EFFICIENCY...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341732" y="8103869"/>
            <a:ext cx="12233937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2A5732"/>
                </a:solidFill>
                <a:latin typeface="Lovelo"/>
                <a:ea typeface="Lovelo"/>
                <a:cs typeface="Lovelo"/>
                <a:sym typeface="Lovelo"/>
              </a:rPr>
              <a:t>WE’RE GUIDING YOU TOWARD OPPORTUNITY!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F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71625" y="5995988"/>
            <a:ext cx="3143250" cy="1571625"/>
          </a:xfrm>
          <a:custGeom>
            <a:avLst/>
            <a:gdLst/>
            <a:ahLst/>
            <a:cxnLst/>
            <a:rect r="r" b="b" t="t" l="l"/>
            <a:pathLst>
              <a:path h="1571625" w="3143250">
                <a:moveTo>
                  <a:pt x="0" y="0"/>
                </a:moveTo>
                <a:lnTo>
                  <a:pt x="3143250" y="0"/>
                </a:lnTo>
                <a:lnTo>
                  <a:pt x="3143250" y="1571624"/>
                </a:lnTo>
                <a:lnTo>
                  <a:pt x="0" y="1571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9258300"/>
            <a:ext cx="2962528" cy="2655502"/>
          </a:xfrm>
          <a:custGeom>
            <a:avLst/>
            <a:gdLst/>
            <a:ahLst/>
            <a:cxnLst/>
            <a:rect r="r" b="b" t="t" l="l"/>
            <a:pathLst>
              <a:path h="2655502" w="2962528">
                <a:moveTo>
                  <a:pt x="0" y="0"/>
                </a:moveTo>
                <a:lnTo>
                  <a:pt x="2962528" y="0"/>
                </a:lnTo>
                <a:lnTo>
                  <a:pt x="2962528" y="2655502"/>
                </a:lnTo>
                <a:lnTo>
                  <a:pt x="0" y="26555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96772" y="-1626802"/>
            <a:ext cx="2962528" cy="2655502"/>
          </a:xfrm>
          <a:custGeom>
            <a:avLst/>
            <a:gdLst/>
            <a:ahLst/>
            <a:cxnLst/>
            <a:rect r="r" b="b" t="t" l="l"/>
            <a:pathLst>
              <a:path h="2655502" w="2962528">
                <a:moveTo>
                  <a:pt x="0" y="0"/>
                </a:moveTo>
                <a:lnTo>
                  <a:pt x="2962528" y="0"/>
                </a:lnTo>
                <a:lnTo>
                  <a:pt x="2962528" y="2655502"/>
                </a:lnTo>
                <a:lnTo>
                  <a:pt x="0" y="26555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716375" y="1028700"/>
            <a:ext cx="3143250" cy="1571625"/>
          </a:xfrm>
          <a:custGeom>
            <a:avLst/>
            <a:gdLst/>
            <a:ahLst/>
            <a:cxnLst/>
            <a:rect r="r" b="b" t="t" l="l"/>
            <a:pathLst>
              <a:path h="1571625" w="3143250">
                <a:moveTo>
                  <a:pt x="0" y="0"/>
                </a:moveTo>
                <a:lnTo>
                  <a:pt x="3143250" y="0"/>
                </a:lnTo>
                <a:lnTo>
                  <a:pt x="3143250" y="1571625"/>
                </a:lnTo>
                <a:lnTo>
                  <a:pt x="0" y="1571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963650" y="1658720"/>
            <a:ext cx="2557792" cy="311586"/>
          </a:xfrm>
          <a:custGeom>
            <a:avLst/>
            <a:gdLst/>
            <a:ahLst/>
            <a:cxnLst/>
            <a:rect r="r" b="b" t="t" l="l"/>
            <a:pathLst>
              <a:path h="311586" w="2557792">
                <a:moveTo>
                  <a:pt x="0" y="0"/>
                </a:moveTo>
                <a:lnTo>
                  <a:pt x="2557792" y="0"/>
                </a:lnTo>
                <a:lnTo>
                  <a:pt x="2557792" y="311585"/>
                </a:lnTo>
                <a:lnTo>
                  <a:pt x="0" y="3115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8526245"/>
            <a:ext cx="2557792" cy="311586"/>
          </a:xfrm>
          <a:custGeom>
            <a:avLst/>
            <a:gdLst/>
            <a:ahLst/>
            <a:cxnLst/>
            <a:rect r="r" b="b" t="t" l="l"/>
            <a:pathLst>
              <a:path h="311586" w="2557792">
                <a:moveTo>
                  <a:pt x="0" y="0"/>
                </a:moveTo>
                <a:lnTo>
                  <a:pt x="2557792" y="0"/>
                </a:lnTo>
                <a:lnTo>
                  <a:pt x="2557792" y="311585"/>
                </a:lnTo>
                <a:lnTo>
                  <a:pt x="0" y="3115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3662362" y="9844088"/>
            <a:ext cx="2343150" cy="1171575"/>
          </a:xfrm>
          <a:custGeom>
            <a:avLst/>
            <a:gdLst/>
            <a:ahLst/>
            <a:cxnLst/>
            <a:rect r="r" b="b" t="t" l="l"/>
            <a:pathLst>
              <a:path h="1171575" w="2343150">
                <a:moveTo>
                  <a:pt x="0" y="0"/>
                </a:moveTo>
                <a:lnTo>
                  <a:pt x="2343150" y="0"/>
                </a:lnTo>
                <a:lnTo>
                  <a:pt x="2343150" y="1171574"/>
                </a:lnTo>
                <a:lnTo>
                  <a:pt x="0" y="11715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-5400000">
            <a:off x="12206288" y="-728662"/>
            <a:ext cx="2343150" cy="1171575"/>
          </a:xfrm>
          <a:custGeom>
            <a:avLst/>
            <a:gdLst/>
            <a:ahLst/>
            <a:cxnLst/>
            <a:rect r="r" b="b" t="t" l="l"/>
            <a:pathLst>
              <a:path h="1171575" w="2343150">
                <a:moveTo>
                  <a:pt x="0" y="1171574"/>
                </a:moveTo>
                <a:lnTo>
                  <a:pt x="2343150" y="1171574"/>
                </a:lnTo>
                <a:lnTo>
                  <a:pt x="2343150" y="0"/>
                </a:lnTo>
                <a:lnTo>
                  <a:pt x="0" y="0"/>
                </a:lnTo>
                <a:lnTo>
                  <a:pt x="0" y="1171574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676400" y="7981950"/>
            <a:ext cx="2447925" cy="2447925"/>
          </a:xfrm>
          <a:custGeom>
            <a:avLst/>
            <a:gdLst/>
            <a:ahLst/>
            <a:cxnLst/>
            <a:rect r="r" b="b" t="t" l="l"/>
            <a:pathLst>
              <a:path h="2447925" w="2447925">
                <a:moveTo>
                  <a:pt x="0" y="0"/>
                </a:moveTo>
                <a:lnTo>
                  <a:pt x="2447925" y="0"/>
                </a:lnTo>
                <a:lnTo>
                  <a:pt x="2447925" y="2447925"/>
                </a:lnTo>
                <a:lnTo>
                  <a:pt x="0" y="24479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010775" y="-1419225"/>
            <a:ext cx="2447925" cy="2447925"/>
          </a:xfrm>
          <a:custGeom>
            <a:avLst/>
            <a:gdLst/>
            <a:ahLst/>
            <a:cxnLst/>
            <a:rect r="r" b="b" t="t" l="l"/>
            <a:pathLst>
              <a:path h="2447925" w="2447925">
                <a:moveTo>
                  <a:pt x="0" y="0"/>
                </a:moveTo>
                <a:lnTo>
                  <a:pt x="2447925" y="0"/>
                </a:lnTo>
                <a:lnTo>
                  <a:pt x="2447925" y="2447925"/>
                </a:lnTo>
                <a:lnTo>
                  <a:pt x="0" y="244792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1763375" y="4411445"/>
            <a:ext cx="4105275" cy="4114800"/>
            <a:chOff x="0" y="0"/>
            <a:chExt cx="5473700" cy="5486400"/>
          </a:xfrm>
        </p:grpSpPr>
        <p:sp>
          <p:nvSpPr>
            <p:cNvPr name="Freeform 13" id="13"/>
            <p:cNvSpPr/>
            <p:nvPr/>
          </p:nvSpPr>
          <p:spPr>
            <a:xfrm flipH="false" flipV="false" rot="-10800000">
              <a:off x="2730500" y="0"/>
              <a:ext cx="2743200" cy="5486400"/>
            </a:xfrm>
            <a:custGeom>
              <a:avLst/>
              <a:gdLst/>
              <a:ahLst/>
              <a:cxnLst/>
              <a:rect r="r" b="b" t="t" l="l"/>
              <a:pathLst>
                <a:path h="5486400" w="2743200">
                  <a:moveTo>
                    <a:pt x="0" y="0"/>
                  </a:moveTo>
                  <a:lnTo>
                    <a:pt x="2743200" y="0"/>
                  </a:lnTo>
                  <a:lnTo>
                    <a:pt x="27432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743200" cy="5486400"/>
            </a:xfrm>
            <a:custGeom>
              <a:avLst/>
              <a:gdLst/>
              <a:ahLst/>
              <a:cxnLst/>
              <a:rect r="r" b="b" t="t" l="l"/>
              <a:pathLst>
                <a:path h="5486400" w="2743200">
                  <a:moveTo>
                    <a:pt x="0" y="0"/>
                  </a:moveTo>
                  <a:lnTo>
                    <a:pt x="2743200" y="0"/>
                  </a:lnTo>
                  <a:lnTo>
                    <a:pt x="27432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5400000">
            <a:off x="9971998" y="4847374"/>
            <a:ext cx="4667729" cy="2850156"/>
          </a:xfrm>
          <a:custGeom>
            <a:avLst/>
            <a:gdLst/>
            <a:ahLst/>
            <a:cxnLst/>
            <a:rect r="r" b="b" t="t" l="l"/>
            <a:pathLst>
              <a:path h="2850156" w="4667729">
                <a:moveTo>
                  <a:pt x="0" y="0"/>
                </a:moveTo>
                <a:lnTo>
                  <a:pt x="4667729" y="0"/>
                </a:lnTo>
                <a:lnTo>
                  <a:pt x="4667729" y="2850156"/>
                </a:lnTo>
                <a:lnTo>
                  <a:pt x="0" y="285015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-21629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4739233">
            <a:off x="11411389" y="7309142"/>
            <a:ext cx="2685928" cy="3057376"/>
          </a:xfrm>
          <a:custGeom>
            <a:avLst/>
            <a:gdLst/>
            <a:ahLst/>
            <a:cxnLst/>
            <a:rect r="r" b="b" t="t" l="l"/>
            <a:pathLst>
              <a:path h="3057376" w="2685928">
                <a:moveTo>
                  <a:pt x="255414" y="0"/>
                </a:moveTo>
                <a:lnTo>
                  <a:pt x="2685927" y="218688"/>
                </a:lnTo>
                <a:lnTo>
                  <a:pt x="2430514" y="3057376"/>
                </a:lnTo>
                <a:lnTo>
                  <a:pt x="0" y="2838688"/>
                </a:lnTo>
                <a:lnTo>
                  <a:pt x="255414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-91664" t="-3569" r="-4317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91952" y="2046429"/>
            <a:ext cx="18107963" cy="1892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07"/>
              </a:lnSpc>
            </a:pPr>
            <a:r>
              <a:rPr lang="en-US" sz="11005">
                <a:solidFill>
                  <a:srgbClr val="2A5732"/>
                </a:solidFill>
                <a:latin typeface="Lovelo"/>
                <a:ea typeface="Lovelo"/>
                <a:cs typeface="Lovelo"/>
                <a:sym typeface="Lovelo"/>
              </a:rPr>
              <a:t>AROUND 1 IN 2 STUDENTS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095361" y="4502629"/>
            <a:ext cx="6280599" cy="2898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76"/>
              </a:lnSpc>
              <a:spcBef>
                <a:spcPct val="0"/>
              </a:spcBef>
            </a:pPr>
            <a:r>
              <a:rPr lang="en-US" sz="3268">
                <a:solidFill>
                  <a:srgbClr val="2A5732"/>
                </a:solidFill>
                <a:latin typeface="Comfortaa"/>
                <a:ea typeface="Comfortaa"/>
                <a:cs typeface="Comfortaa"/>
                <a:sym typeface="Comfortaa"/>
              </a:rPr>
              <a:t>Feel unprepared for future employment after graduation. Not having strong CVs or enough work experience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621553" y="5872163"/>
            <a:ext cx="2218773" cy="1008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49"/>
              </a:lnSpc>
            </a:pPr>
            <a:r>
              <a:rPr lang="en-US" sz="5821">
                <a:solidFill>
                  <a:srgbClr val="2A5732"/>
                </a:solidFill>
                <a:latin typeface="Lovelo"/>
                <a:ea typeface="Lovelo"/>
                <a:cs typeface="Lovelo"/>
                <a:sym typeface="Lovelo"/>
              </a:rPr>
              <a:t>47%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D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71625" y="5995988"/>
            <a:ext cx="3143250" cy="1571625"/>
          </a:xfrm>
          <a:custGeom>
            <a:avLst/>
            <a:gdLst/>
            <a:ahLst/>
            <a:cxnLst/>
            <a:rect r="r" b="b" t="t" l="l"/>
            <a:pathLst>
              <a:path h="1571625" w="3143250">
                <a:moveTo>
                  <a:pt x="0" y="0"/>
                </a:moveTo>
                <a:lnTo>
                  <a:pt x="3143250" y="0"/>
                </a:lnTo>
                <a:lnTo>
                  <a:pt x="3143250" y="1571624"/>
                </a:lnTo>
                <a:lnTo>
                  <a:pt x="0" y="1571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9258300"/>
            <a:ext cx="2962528" cy="2655502"/>
          </a:xfrm>
          <a:custGeom>
            <a:avLst/>
            <a:gdLst/>
            <a:ahLst/>
            <a:cxnLst/>
            <a:rect r="r" b="b" t="t" l="l"/>
            <a:pathLst>
              <a:path h="2655502" w="2962528">
                <a:moveTo>
                  <a:pt x="0" y="0"/>
                </a:moveTo>
                <a:lnTo>
                  <a:pt x="2962528" y="0"/>
                </a:lnTo>
                <a:lnTo>
                  <a:pt x="2962528" y="2655502"/>
                </a:lnTo>
                <a:lnTo>
                  <a:pt x="0" y="26555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96772" y="-1626802"/>
            <a:ext cx="2962528" cy="2655502"/>
          </a:xfrm>
          <a:custGeom>
            <a:avLst/>
            <a:gdLst/>
            <a:ahLst/>
            <a:cxnLst/>
            <a:rect r="r" b="b" t="t" l="l"/>
            <a:pathLst>
              <a:path h="2655502" w="2962528">
                <a:moveTo>
                  <a:pt x="0" y="0"/>
                </a:moveTo>
                <a:lnTo>
                  <a:pt x="2962528" y="0"/>
                </a:lnTo>
                <a:lnTo>
                  <a:pt x="2962528" y="2655502"/>
                </a:lnTo>
                <a:lnTo>
                  <a:pt x="0" y="26555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716375" y="1028700"/>
            <a:ext cx="3143250" cy="1571625"/>
          </a:xfrm>
          <a:custGeom>
            <a:avLst/>
            <a:gdLst/>
            <a:ahLst/>
            <a:cxnLst/>
            <a:rect r="r" b="b" t="t" l="l"/>
            <a:pathLst>
              <a:path h="1571625" w="3143250">
                <a:moveTo>
                  <a:pt x="0" y="0"/>
                </a:moveTo>
                <a:lnTo>
                  <a:pt x="3143250" y="0"/>
                </a:lnTo>
                <a:lnTo>
                  <a:pt x="3143250" y="1571625"/>
                </a:lnTo>
                <a:lnTo>
                  <a:pt x="0" y="1571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963650" y="1658720"/>
            <a:ext cx="2557792" cy="311586"/>
          </a:xfrm>
          <a:custGeom>
            <a:avLst/>
            <a:gdLst/>
            <a:ahLst/>
            <a:cxnLst/>
            <a:rect r="r" b="b" t="t" l="l"/>
            <a:pathLst>
              <a:path h="311586" w="2557792">
                <a:moveTo>
                  <a:pt x="0" y="0"/>
                </a:moveTo>
                <a:lnTo>
                  <a:pt x="2557792" y="0"/>
                </a:lnTo>
                <a:lnTo>
                  <a:pt x="2557792" y="311585"/>
                </a:lnTo>
                <a:lnTo>
                  <a:pt x="0" y="3115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8526245"/>
            <a:ext cx="2557792" cy="311586"/>
          </a:xfrm>
          <a:custGeom>
            <a:avLst/>
            <a:gdLst/>
            <a:ahLst/>
            <a:cxnLst/>
            <a:rect r="r" b="b" t="t" l="l"/>
            <a:pathLst>
              <a:path h="311586" w="2557792">
                <a:moveTo>
                  <a:pt x="0" y="0"/>
                </a:moveTo>
                <a:lnTo>
                  <a:pt x="2557792" y="0"/>
                </a:lnTo>
                <a:lnTo>
                  <a:pt x="2557792" y="311585"/>
                </a:lnTo>
                <a:lnTo>
                  <a:pt x="0" y="3115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3662362" y="9844088"/>
            <a:ext cx="2343150" cy="1171575"/>
          </a:xfrm>
          <a:custGeom>
            <a:avLst/>
            <a:gdLst/>
            <a:ahLst/>
            <a:cxnLst/>
            <a:rect r="r" b="b" t="t" l="l"/>
            <a:pathLst>
              <a:path h="1171575" w="2343150">
                <a:moveTo>
                  <a:pt x="0" y="0"/>
                </a:moveTo>
                <a:lnTo>
                  <a:pt x="2343150" y="0"/>
                </a:lnTo>
                <a:lnTo>
                  <a:pt x="2343150" y="1171574"/>
                </a:lnTo>
                <a:lnTo>
                  <a:pt x="0" y="11715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-5400000">
            <a:off x="12206288" y="-728662"/>
            <a:ext cx="2343150" cy="1171575"/>
          </a:xfrm>
          <a:custGeom>
            <a:avLst/>
            <a:gdLst/>
            <a:ahLst/>
            <a:cxnLst/>
            <a:rect r="r" b="b" t="t" l="l"/>
            <a:pathLst>
              <a:path h="1171575" w="2343150">
                <a:moveTo>
                  <a:pt x="0" y="1171574"/>
                </a:moveTo>
                <a:lnTo>
                  <a:pt x="2343150" y="1171574"/>
                </a:lnTo>
                <a:lnTo>
                  <a:pt x="2343150" y="0"/>
                </a:lnTo>
                <a:lnTo>
                  <a:pt x="0" y="0"/>
                </a:lnTo>
                <a:lnTo>
                  <a:pt x="0" y="1171574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676400" y="7981950"/>
            <a:ext cx="2447925" cy="2447925"/>
          </a:xfrm>
          <a:custGeom>
            <a:avLst/>
            <a:gdLst/>
            <a:ahLst/>
            <a:cxnLst/>
            <a:rect r="r" b="b" t="t" l="l"/>
            <a:pathLst>
              <a:path h="2447925" w="2447925">
                <a:moveTo>
                  <a:pt x="0" y="0"/>
                </a:moveTo>
                <a:lnTo>
                  <a:pt x="2447925" y="0"/>
                </a:lnTo>
                <a:lnTo>
                  <a:pt x="2447925" y="2447925"/>
                </a:lnTo>
                <a:lnTo>
                  <a:pt x="0" y="24479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010775" y="-1419225"/>
            <a:ext cx="2447925" cy="2447925"/>
          </a:xfrm>
          <a:custGeom>
            <a:avLst/>
            <a:gdLst/>
            <a:ahLst/>
            <a:cxnLst/>
            <a:rect r="r" b="b" t="t" l="l"/>
            <a:pathLst>
              <a:path h="2447925" w="2447925">
                <a:moveTo>
                  <a:pt x="0" y="0"/>
                </a:moveTo>
                <a:lnTo>
                  <a:pt x="2447925" y="0"/>
                </a:lnTo>
                <a:lnTo>
                  <a:pt x="2447925" y="2447925"/>
                </a:lnTo>
                <a:lnTo>
                  <a:pt x="0" y="244792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991228" y="-142875"/>
            <a:ext cx="10612547" cy="10572750"/>
          </a:xfrm>
          <a:custGeom>
            <a:avLst/>
            <a:gdLst/>
            <a:ahLst/>
            <a:cxnLst/>
            <a:rect r="r" b="b" t="t" l="l"/>
            <a:pathLst>
              <a:path h="10572750" w="10612547">
                <a:moveTo>
                  <a:pt x="0" y="0"/>
                </a:moveTo>
                <a:lnTo>
                  <a:pt x="10612547" y="0"/>
                </a:lnTo>
                <a:lnTo>
                  <a:pt x="10612547" y="10572750"/>
                </a:lnTo>
                <a:lnTo>
                  <a:pt x="0" y="1057275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F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68755" y="-1626802"/>
            <a:ext cx="2962528" cy="2655502"/>
          </a:xfrm>
          <a:custGeom>
            <a:avLst/>
            <a:gdLst/>
            <a:ahLst/>
            <a:cxnLst/>
            <a:rect r="r" b="b" t="t" l="l"/>
            <a:pathLst>
              <a:path h="2655502" w="2962528">
                <a:moveTo>
                  <a:pt x="0" y="0"/>
                </a:moveTo>
                <a:lnTo>
                  <a:pt x="2962528" y="0"/>
                </a:lnTo>
                <a:lnTo>
                  <a:pt x="2962528" y="2655502"/>
                </a:lnTo>
                <a:lnTo>
                  <a:pt x="0" y="2655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22883" y="-1419225"/>
            <a:ext cx="2447925" cy="2447925"/>
          </a:xfrm>
          <a:custGeom>
            <a:avLst/>
            <a:gdLst/>
            <a:ahLst/>
            <a:cxnLst/>
            <a:rect r="r" b="b" t="t" l="l"/>
            <a:pathLst>
              <a:path h="2447925" w="2447925">
                <a:moveTo>
                  <a:pt x="0" y="0"/>
                </a:moveTo>
                <a:lnTo>
                  <a:pt x="2447925" y="0"/>
                </a:lnTo>
                <a:lnTo>
                  <a:pt x="2447925" y="2447925"/>
                </a:lnTo>
                <a:lnTo>
                  <a:pt x="0" y="2447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71625" y="5995988"/>
            <a:ext cx="3143250" cy="1571625"/>
          </a:xfrm>
          <a:custGeom>
            <a:avLst/>
            <a:gdLst/>
            <a:ahLst/>
            <a:cxnLst/>
            <a:rect r="r" b="b" t="t" l="l"/>
            <a:pathLst>
              <a:path h="1571625" w="3143250">
                <a:moveTo>
                  <a:pt x="0" y="0"/>
                </a:moveTo>
                <a:lnTo>
                  <a:pt x="3143250" y="0"/>
                </a:lnTo>
                <a:lnTo>
                  <a:pt x="3143250" y="1571624"/>
                </a:lnTo>
                <a:lnTo>
                  <a:pt x="0" y="15716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9258300"/>
            <a:ext cx="2962528" cy="2655502"/>
          </a:xfrm>
          <a:custGeom>
            <a:avLst/>
            <a:gdLst/>
            <a:ahLst/>
            <a:cxnLst/>
            <a:rect r="r" b="b" t="t" l="l"/>
            <a:pathLst>
              <a:path h="2655502" w="2962528">
                <a:moveTo>
                  <a:pt x="0" y="0"/>
                </a:moveTo>
                <a:lnTo>
                  <a:pt x="2962528" y="0"/>
                </a:lnTo>
                <a:lnTo>
                  <a:pt x="2962528" y="2655502"/>
                </a:lnTo>
                <a:lnTo>
                  <a:pt x="0" y="2655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8526245"/>
            <a:ext cx="2557792" cy="311586"/>
          </a:xfrm>
          <a:custGeom>
            <a:avLst/>
            <a:gdLst/>
            <a:ahLst/>
            <a:cxnLst/>
            <a:rect r="r" b="b" t="t" l="l"/>
            <a:pathLst>
              <a:path h="311586" w="2557792">
                <a:moveTo>
                  <a:pt x="0" y="0"/>
                </a:moveTo>
                <a:lnTo>
                  <a:pt x="2557792" y="0"/>
                </a:lnTo>
                <a:lnTo>
                  <a:pt x="2557792" y="311585"/>
                </a:lnTo>
                <a:lnTo>
                  <a:pt x="0" y="3115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676400" y="7981950"/>
            <a:ext cx="2447925" cy="2447925"/>
          </a:xfrm>
          <a:custGeom>
            <a:avLst/>
            <a:gdLst/>
            <a:ahLst/>
            <a:cxnLst/>
            <a:rect r="r" b="b" t="t" l="l"/>
            <a:pathLst>
              <a:path h="2447925" w="2447925">
                <a:moveTo>
                  <a:pt x="0" y="0"/>
                </a:moveTo>
                <a:lnTo>
                  <a:pt x="2447925" y="0"/>
                </a:lnTo>
                <a:lnTo>
                  <a:pt x="2447925" y="2447925"/>
                </a:lnTo>
                <a:lnTo>
                  <a:pt x="0" y="24479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3662615" y="9267825"/>
            <a:ext cx="2343150" cy="1171575"/>
          </a:xfrm>
          <a:custGeom>
            <a:avLst/>
            <a:gdLst/>
            <a:ahLst/>
            <a:cxnLst/>
            <a:rect r="r" b="b" t="t" l="l"/>
            <a:pathLst>
              <a:path h="1171575" w="2343150">
                <a:moveTo>
                  <a:pt x="0" y="0"/>
                </a:moveTo>
                <a:lnTo>
                  <a:pt x="2343150" y="0"/>
                </a:lnTo>
                <a:lnTo>
                  <a:pt x="2343150" y="1171575"/>
                </a:lnTo>
                <a:lnTo>
                  <a:pt x="0" y="11715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72028" y="1699389"/>
            <a:ext cx="4583818" cy="8654289"/>
            <a:chOff x="0" y="0"/>
            <a:chExt cx="6111757" cy="11539051"/>
          </a:xfrm>
        </p:grpSpPr>
        <p:grpSp>
          <p:nvGrpSpPr>
            <p:cNvPr name="Group 10" id="10"/>
            <p:cNvGrpSpPr>
              <a:grpSpLocks noChangeAspect="true"/>
            </p:cNvGrpSpPr>
            <p:nvPr/>
          </p:nvGrpSpPr>
          <p:grpSpPr>
            <a:xfrm rot="0">
              <a:off x="0" y="795641"/>
              <a:ext cx="5429607" cy="10743410"/>
              <a:chOff x="0" y="0"/>
              <a:chExt cx="2620010" cy="518414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r="r" b="b" t="t" l="l"/>
                <a:pathLst>
                  <a:path h="5132070" w="251333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185420" y="156210"/>
                <a:ext cx="2250453" cy="4876800"/>
              </a:xfrm>
              <a:custGeom>
                <a:avLst/>
                <a:gdLst/>
                <a:ahLst/>
                <a:cxnLst/>
                <a:rect r="r" b="b" t="t" l="l"/>
                <a:pathLst>
                  <a:path h="4876800" w="2250453">
                    <a:moveTo>
                      <a:pt x="2040890" y="0"/>
                    </a:moveTo>
                    <a:lnTo>
                      <a:pt x="1769110" y="0"/>
                    </a:lnTo>
                    <a:lnTo>
                      <a:pt x="1769110" y="57150"/>
                    </a:lnTo>
                    <a:cubicBezTo>
                      <a:pt x="1769110" y="121920"/>
                      <a:pt x="1715770" y="175260"/>
                      <a:pt x="1651000" y="175260"/>
                    </a:cubicBezTo>
                    <a:lnTo>
                      <a:pt x="601980" y="175260"/>
                    </a:lnTo>
                    <a:cubicBezTo>
                      <a:pt x="537210" y="175260"/>
                      <a:pt x="483870" y="121920"/>
                      <a:pt x="483870" y="57150"/>
                    </a:cubicBezTo>
                    <a:lnTo>
                      <a:pt x="483870" y="0"/>
                    </a:lnTo>
                    <a:lnTo>
                      <a:pt x="209550" y="0"/>
                    </a:lnTo>
                    <a:cubicBezTo>
                      <a:pt x="93980" y="0"/>
                      <a:pt x="0" y="93980"/>
                      <a:pt x="0" y="209550"/>
                    </a:cubicBezTo>
                    <a:lnTo>
                      <a:pt x="0" y="4667250"/>
                    </a:lnTo>
                    <a:cubicBezTo>
                      <a:pt x="0" y="4782820"/>
                      <a:pt x="93980" y="4876800"/>
                      <a:pt x="209550" y="4876800"/>
                    </a:cubicBezTo>
                    <a:lnTo>
                      <a:pt x="2040890" y="4876800"/>
                    </a:lnTo>
                    <a:cubicBezTo>
                      <a:pt x="2156460" y="4876800"/>
                      <a:pt x="2250440" y="4782820"/>
                      <a:pt x="2250440" y="4667250"/>
                    </a:cubicBezTo>
                    <a:lnTo>
                      <a:pt x="2250440" y="209550"/>
                    </a:lnTo>
                    <a:cubicBezTo>
                      <a:pt x="2251710" y="93980"/>
                      <a:pt x="2157730" y="0"/>
                      <a:pt x="2040890" y="0"/>
                    </a:cubicBezTo>
                    <a:close/>
                  </a:path>
                </a:pathLst>
              </a:custGeom>
              <a:blipFill>
                <a:blip r:embed="rId14"/>
                <a:stretch>
                  <a:fillRect l="-58351" t="-6998" r="-73518" b="0"/>
                </a:stretch>
              </a:blip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r="r" b="b" t="t" l="l"/>
                <a:pathLst>
                  <a:path h="43180" w="3479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5B5B5B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1579738" y="187960"/>
                <a:ext cx="63785" cy="63501"/>
              </a:xfrm>
              <a:custGeom>
                <a:avLst/>
                <a:gdLst/>
                <a:ahLst/>
                <a:cxnLst/>
                <a:rect r="r" b="b" t="t" l="l"/>
                <a:pathLst>
                  <a:path h="63501" w="63785">
                    <a:moveTo>
                      <a:pt x="31892" y="0"/>
                    </a:moveTo>
                    <a:cubicBezTo>
                      <a:pt x="20515" y="-51"/>
                      <a:pt x="9980" y="5989"/>
                      <a:pt x="4277" y="15834"/>
                    </a:cubicBezTo>
                    <a:cubicBezTo>
                      <a:pt x="-1426" y="25678"/>
                      <a:pt x="-1426" y="37822"/>
                      <a:pt x="4277" y="47666"/>
                    </a:cubicBezTo>
                    <a:cubicBezTo>
                      <a:pt x="9980" y="57511"/>
                      <a:pt x="20515" y="63551"/>
                      <a:pt x="31892" y="63500"/>
                    </a:cubicBezTo>
                    <a:cubicBezTo>
                      <a:pt x="43269" y="63551"/>
                      <a:pt x="53804" y="57511"/>
                      <a:pt x="59507" y="47666"/>
                    </a:cubicBezTo>
                    <a:cubicBezTo>
                      <a:pt x="65210" y="37822"/>
                      <a:pt x="65210" y="25678"/>
                      <a:pt x="59507" y="15834"/>
                    </a:cubicBezTo>
                    <a:cubicBezTo>
                      <a:pt x="53804" y="5989"/>
                      <a:pt x="43269" y="-51"/>
                      <a:pt x="31892" y="0"/>
                    </a:cubicBezTo>
                    <a:close/>
                  </a:path>
                </a:pathLst>
              </a:custGeom>
              <a:solidFill>
                <a:srgbClr val="5B5B5B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685800"/>
                <a:ext cx="27940" cy="213360"/>
              </a:xfrm>
              <a:custGeom>
                <a:avLst/>
                <a:gdLst/>
                <a:ahLst/>
                <a:cxnLst/>
                <a:rect r="r" b="b" t="t" l="l"/>
                <a:pathLst>
                  <a:path h="213360" w="2794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EBCEB5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1057910"/>
                <a:ext cx="27940" cy="384810"/>
              </a:xfrm>
              <a:custGeom>
                <a:avLst/>
                <a:gdLst/>
                <a:ahLst/>
                <a:cxnLst/>
                <a:rect r="r" b="b" t="t" l="l"/>
                <a:pathLst>
                  <a:path h="384810" w="2794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EBCEB5"/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1526540"/>
                <a:ext cx="27940" cy="386080"/>
              </a:xfrm>
              <a:custGeom>
                <a:avLst/>
                <a:gdLst/>
                <a:ahLst/>
                <a:cxnLst/>
                <a:rect r="r" b="b" t="t" l="l"/>
                <a:pathLst>
                  <a:path h="386080" w="2794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18" id="18"/>
              <p:cNvSpPr/>
              <p:nvPr/>
            </p:nvSpPr>
            <p:spPr>
              <a:xfrm flipH="false" flipV="false" rot="0"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r="r" b="b" t="t" l="l"/>
                <a:pathLst>
                  <a:path h="618490" w="2794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EBCEB5"/>
              </a:solidFill>
            </p:spPr>
          </p:sp>
          <p:sp>
            <p:nvSpPr>
              <p:cNvPr name="Freeform 19" id="19"/>
              <p:cNvSpPr/>
              <p:nvPr/>
            </p:nvSpPr>
            <p:spPr>
              <a:xfrm flipH="false" flipV="false" rot="0">
                <a:off x="27940" y="0"/>
                <a:ext cx="2564130" cy="5182870"/>
              </a:xfrm>
              <a:custGeom>
                <a:avLst/>
                <a:gdLst/>
                <a:ahLst/>
                <a:cxnLst/>
                <a:rect r="r" b="b" t="t" l="l"/>
                <a:pathLst>
                  <a:path h="5182870" w="256413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FCE9D8"/>
              </a:solidFill>
            </p:spPr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2420231" y="6612538"/>
              <a:ext cx="1186958" cy="912879"/>
            </a:xfrm>
            <a:custGeom>
              <a:avLst/>
              <a:gdLst/>
              <a:ahLst/>
              <a:cxnLst/>
              <a:rect r="r" b="b" t="t" l="l"/>
              <a:pathLst>
                <a:path h="912879" w="1186958">
                  <a:moveTo>
                    <a:pt x="0" y="0"/>
                  </a:moveTo>
                  <a:lnTo>
                    <a:pt x="1186958" y="0"/>
                  </a:lnTo>
                  <a:lnTo>
                    <a:pt x="1186958" y="912879"/>
                  </a:lnTo>
                  <a:lnTo>
                    <a:pt x="0" y="912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470438" y="1594934"/>
              <a:ext cx="5641319" cy="5275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58"/>
                </a:lnSpc>
              </a:pPr>
              <a:r>
                <a:rPr lang="en-US" sz="2614" b="true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Create Profile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470438" y="-19050"/>
              <a:ext cx="3154133" cy="618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9"/>
                </a:lnSpc>
              </a:pPr>
              <a:r>
                <a:rPr lang="en-US" sz="3000" b="true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1.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336853" y="3329135"/>
              <a:ext cx="1347552" cy="322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35"/>
                </a:lnSpc>
              </a:pPr>
              <a:r>
                <a:rPr lang="en-US" sz="1568" b="true">
                  <a:solidFill>
                    <a:srgbClr val="1A6E5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Name: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2415043" y="3375621"/>
              <a:ext cx="1258853" cy="322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35"/>
                </a:lnSpc>
                <a:spcBef>
                  <a:spcPct val="0"/>
                </a:spcBef>
              </a:pPr>
              <a:r>
                <a:rPr lang="en-US" b="true" sz="1568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Jane Doe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404030" y="4127364"/>
              <a:ext cx="1819260" cy="322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35"/>
                </a:lnSpc>
              </a:pPr>
              <a:r>
                <a:rPr lang="en-US" sz="1568" b="true">
                  <a:solidFill>
                    <a:srgbClr val="1A6E5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Target Role: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2250955" y="4127364"/>
              <a:ext cx="2481597" cy="322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35"/>
                </a:lnSpc>
                <a:spcBef>
                  <a:spcPct val="0"/>
                </a:spcBef>
              </a:pPr>
              <a:r>
                <a:rPr lang="en-US" b="true" sz="1568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Software Engineer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404030" y="4932233"/>
              <a:ext cx="1819260" cy="322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35"/>
                </a:lnSpc>
              </a:pPr>
              <a:r>
                <a:rPr lang="en-US" sz="1568" b="true">
                  <a:solidFill>
                    <a:srgbClr val="1A6E5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Looking For: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2376097" y="4932233"/>
              <a:ext cx="1407719" cy="322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35"/>
                </a:lnSpc>
                <a:spcBef>
                  <a:spcPct val="0"/>
                </a:spcBef>
              </a:pPr>
              <a:r>
                <a:rPr lang="en-US" b="true" sz="1568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Internship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404030" y="5737102"/>
              <a:ext cx="2640440" cy="322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35"/>
                </a:lnSpc>
              </a:pPr>
              <a:r>
                <a:rPr lang="en-US" sz="1568" b="true">
                  <a:solidFill>
                    <a:srgbClr val="1A6E5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Interest/Societies: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2975778" y="5737102"/>
              <a:ext cx="1456833" cy="322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35"/>
                </a:lnSpc>
                <a:spcBef>
                  <a:spcPct val="0"/>
                </a:spcBef>
              </a:pPr>
              <a:r>
                <a:rPr lang="en-US" b="true" sz="1568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Basketball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57179" y="6902729"/>
              <a:ext cx="2640440" cy="322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35"/>
                </a:lnSpc>
              </a:pPr>
              <a:r>
                <a:rPr lang="en-US" sz="1568" b="true">
                  <a:solidFill>
                    <a:srgbClr val="1A6E5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Upload CV: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6569012" y="1608105"/>
            <a:ext cx="4166499" cy="8827861"/>
            <a:chOff x="0" y="0"/>
            <a:chExt cx="5555332" cy="11770482"/>
          </a:xfrm>
        </p:grpSpPr>
        <p:grpSp>
          <p:nvGrpSpPr>
            <p:cNvPr name="Group 33" id="33"/>
            <p:cNvGrpSpPr>
              <a:grpSpLocks noChangeAspect="true"/>
            </p:cNvGrpSpPr>
            <p:nvPr/>
          </p:nvGrpSpPr>
          <p:grpSpPr>
            <a:xfrm rot="0">
              <a:off x="0" y="778303"/>
              <a:ext cx="5555332" cy="10992179"/>
              <a:chOff x="0" y="0"/>
              <a:chExt cx="2620010" cy="518414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r="r" b="b" t="t" l="l"/>
                <a:pathLst>
                  <a:path h="5132070" w="251333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35" id="35"/>
              <p:cNvSpPr/>
              <p:nvPr/>
            </p:nvSpPr>
            <p:spPr>
              <a:xfrm flipH="false" flipV="false" rot="0">
                <a:off x="185420" y="156210"/>
                <a:ext cx="2250453" cy="4876800"/>
              </a:xfrm>
              <a:custGeom>
                <a:avLst/>
                <a:gdLst/>
                <a:ahLst/>
                <a:cxnLst/>
                <a:rect r="r" b="b" t="t" l="l"/>
                <a:pathLst>
                  <a:path h="4876800" w="2250453">
                    <a:moveTo>
                      <a:pt x="2040890" y="0"/>
                    </a:moveTo>
                    <a:lnTo>
                      <a:pt x="1769110" y="0"/>
                    </a:lnTo>
                    <a:lnTo>
                      <a:pt x="1769110" y="57150"/>
                    </a:lnTo>
                    <a:cubicBezTo>
                      <a:pt x="1769110" y="121920"/>
                      <a:pt x="1715770" y="175260"/>
                      <a:pt x="1651000" y="175260"/>
                    </a:cubicBezTo>
                    <a:lnTo>
                      <a:pt x="601980" y="175260"/>
                    </a:lnTo>
                    <a:cubicBezTo>
                      <a:pt x="537210" y="175260"/>
                      <a:pt x="483870" y="121920"/>
                      <a:pt x="483870" y="57150"/>
                    </a:cubicBezTo>
                    <a:lnTo>
                      <a:pt x="483870" y="0"/>
                    </a:lnTo>
                    <a:lnTo>
                      <a:pt x="209550" y="0"/>
                    </a:lnTo>
                    <a:cubicBezTo>
                      <a:pt x="93980" y="0"/>
                      <a:pt x="0" y="93980"/>
                      <a:pt x="0" y="209550"/>
                    </a:cubicBezTo>
                    <a:lnTo>
                      <a:pt x="0" y="4667250"/>
                    </a:lnTo>
                    <a:cubicBezTo>
                      <a:pt x="0" y="4782820"/>
                      <a:pt x="93980" y="4876800"/>
                      <a:pt x="209550" y="4876800"/>
                    </a:cubicBezTo>
                    <a:lnTo>
                      <a:pt x="2040890" y="4876800"/>
                    </a:lnTo>
                    <a:cubicBezTo>
                      <a:pt x="2156460" y="4876800"/>
                      <a:pt x="2250440" y="4782820"/>
                      <a:pt x="2250440" y="4667250"/>
                    </a:cubicBezTo>
                    <a:lnTo>
                      <a:pt x="2250440" y="209550"/>
                    </a:lnTo>
                    <a:cubicBezTo>
                      <a:pt x="2251710" y="93980"/>
                      <a:pt x="2157730" y="0"/>
                      <a:pt x="2040890" y="0"/>
                    </a:cubicBezTo>
                    <a:close/>
                  </a:path>
                </a:pathLst>
              </a:custGeom>
              <a:blipFill>
                <a:blip r:embed="rId14"/>
                <a:stretch>
                  <a:fillRect l="-58351" t="-6998" r="-73518" b="0"/>
                </a:stretch>
              </a:blipFill>
            </p:spPr>
          </p:sp>
          <p:sp>
            <p:nvSpPr>
              <p:cNvPr name="Freeform 36" id="36"/>
              <p:cNvSpPr/>
              <p:nvPr/>
            </p:nvSpPr>
            <p:spPr>
              <a:xfrm flipH="false" flipV="false" rot="0"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r="r" b="b" t="t" l="l"/>
                <a:pathLst>
                  <a:path h="43180" w="3479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5B5B5B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1579738" y="187960"/>
                <a:ext cx="63785" cy="63501"/>
              </a:xfrm>
              <a:custGeom>
                <a:avLst/>
                <a:gdLst/>
                <a:ahLst/>
                <a:cxnLst/>
                <a:rect r="r" b="b" t="t" l="l"/>
                <a:pathLst>
                  <a:path h="63501" w="63785">
                    <a:moveTo>
                      <a:pt x="31892" y="0"/>
                    </a:moveTo>
                    <a:cubicBezTo>
                      <a:pt x="20515" y="-51"/>
                      <a:pt x="9980" y="5989"/>
                      <a:pt x="4277" y="15834"/>
                    </a:cubicBezTo>
                    <a:cubicBezTo>
                      <a:pt x="-1426" y="25678"/>
                      <a:pt x="-1426" y="37822"/>
                      <a:pt x="4277" y="47666"/>
                    </a:cubicBezTo>
                    <a:cubicBezTo>
                      <a:pt x="9980" y="57511"/>
                      <a:pt x="20515" y="63551"/>
                      <a:pt x="31892" y="63500"/>
                    </a:cubicBezTo>
                    <a:cubicBezTo>
                      <a:pt x="43269" y="63551"/>
                      <a:pt x="53804" y="57511"/>
                      <a:pt x="59507" y="47666"/>
                    </a:cubicBezTo>
                    <a:cubicBezTo>
                      <a:pt x="65210" y="37822"/>
                      <a:pt x="65210" y="25678"/>
                      <a:pt x="59507" y="15834"/>
                    </a:cubicBezTo>
                    <a:cubicBezTo>
                      <a:pt x="53804" y="5989"/>
                      <a:pt x="43269" y="-51"/>
                      <a:pt x="31892" y="0"/>
                    </a:cubicBezTo>
                    <a:close/>
                  </a:path>
                </a:pathLst>
              </a:custGeom>
              <a:solidFill>
                <a:srgbClr val="5B5B5B"/>
              </a:solidFill>
            </p:spPr>
          </p:sp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685800"/>
                <a:ext cx="27940" cy="213360"/>
              </a:xfrm>
              <a:custGeom>
                <a:avLst/>
                <a:gdLst/>
                <a:ahLst/>
                <a:cxnLst/>
                <a:rect r="r" b="b" t="t" l="l"/>
                <a:pathLst>
                  <a:path h="213360" w="2794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EBCEB5"/>
              </a:solidFill>
            </p:spPr>
          </p:sp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1057910"/>
                <a:ext cx="27940" cy="384810"/>
              </a:xfrm>
              <a:custGeom>
                <a:avLst/>
                <a:gdLst/>
                <a:ahLst/>
                <a:cxnLst/>
                <a:rect r="r" b="b" t="t" l="l"/>
                <a:pathLst>
                  <a:path h="384810" w="2794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EBCEB5"/>
              </a:solidFill>
            </p:spPr>
          </p:sp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1526540"/>
                <a:ext cx="27940" cy="386080"/>
              </a:xfrm>
              <a:custGeom>
                <a:avLst/>
                <a:gdLst/>
                <a:ahLst/>
                <a:cxnLst/>
                <a:rect r="r" b="b" t="t" l="l"/>
                <a:pathLst>
                  <a:path h="386080" w="2794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r="r" b="b" t="t" l="l"/>
                <a:pathLst>
                  <a:path h="618490" w="2794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EBCEB5"/>
              </a:solidFill>
            </p:spPr>
          </p:sp>
          <p:sp>
            <p:nvSpPr>
              <p:cNvPr name="Freeform 42" id="42"/>
              <p:cNvSpPr/>
              <p:nvPr/>
            </p:nvSpPr>
            <p:spPr>
              <a:xfrm flipH="false" flipV="false" rot="0">
                <a:off x="27940" y="0"/>
                <a:ext cx="2564130" cy="5182870"/>
              </a:xfrm>
              <a:custGeom>
                <a:avLst/>
                <a:gdLst/>
                <a:ahLst/>
                <a:cxnLst/>
                <a:rect r="r" b="b" t="t" l="l"/>
                <a:pathLst>
                  <a:path h="5182870" w="256413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FCE9D8"/>
              </a:solidFill>
            </p:spPr>
          </p:sp>
        </p:grpSp>
        <p:sp>
          <p:nvSpPr>
            <p:cNvPr name="Freeform 43" id="43"/>
            <p:cNvSpPr/>
            <p:nvPr/>
          </p:nvSpPr>
          <p:spPr>
            <a:xfrm flipH="false" flipV="false" rot="-86617">
              <a:off x="1996496" y="8931008"/>
              <a:ext cx="1162801" cy="1420018"/>
            </a:xfrm>
            <a:custGeom>
              <a:avLst/>
              <a:gdLst/>
              <a:ahLst/>
              <a:cxnLst/>
              <a:rect r="r" b="b" t="t" l="l"/>
              <a:pathLst>
                <a:path h="1420018" w="1162801">
                  <a:moveTo>
                    <a:pt x="0" y="0"/>
                  </a:moveTo>
                  <a:lnTo>
                    <a:pt x="1162801" y="0"/>
                  </a:lnTo>
                  <a:lnTo>
                    <a:pt x="1162801" y="1420017"/>
                  </a:lnTo>
                  <a:lnTo>
                    <a:pt x="0" y="14200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816894" y="8102051"/>
              <a:ext cx="1130076" cy="1130076"/>
            </a:xfrm>
            <a:custGeom>
              <a:avLst/>
              <a:gdLst/>
              <a:ahLst/>
              <a:cxnLst/>
              <a:rect r="r" b="b" t="t" l="l"/>
              <a:pathLst>
                <a:path h="1130076" w="1130076">
                  <a:moveTo>
                    <a:pt x="0" y="0"/>
                  </a:moveTo>
                  <a:lnTo>
                    <a:pt x="1130076" y="0"/>
                  </a:lnTo>
                  <a:lnTo>
                    <a:pt x="1130076" y="1130076"/>
                  </a:lnTo>
                  <a:lnTo>
                    <a:pt x="0" y="1130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1077526" y="2178299"/>
              <a:ext cx="3244079" cy="3244079"/>
            </a:xfrm>
            <a:custGeom>
              <a:avLst/>
              <a:gdLst/>
              <a:ahLst/>
              <a:cxnLst/>
              <a:rect r="r" b="b" t="t" l="l"/>
              <a:pathLst>
                <a:path h="3244079" w="3244079">
                  <a:moveTo>
                    <a:pt x="0" y="0"/>
                  </a:moveTo>
                  <a:lnTo>
                    <a:pt x="3244080" y="0"/>
                  </a:lnTo>
                  <a:lnTo>
                    <a:pt x="3244080" y="3244079"/>
                  </a:lnTo>
                  <a:lnTo>
                    <a:pt x="0" y="3244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3490543" y="8071882"/>
              <a:ext cx="1271951" cy="1271951"/>
            </a:xfrm>
            <a:custGeom>
              <a:avLst/>
              <a:gdLst/>
              <a:ahLst/>
              <a:cxnLst/>
              <a:rect r="r" b="b" t="t" l="l"/>
              <a:pathLst>
                <a:path h="1271951" w="1271951">
                  <a:moveTo>
                    <a:pt x="0" y="0"/>
                  </a:moveTo>
                  <a:lnTo>
                    <a:pt x="1271950" y="0"/>
                  </a:lnTo>
                  <a:lnTo>
                    <a:pt x="1271950" y="1271950"/>
                  </a:lnTo>
                  <a:lnTo>
                    <a:pt x="0" y="1271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 l="0" t="0" r="0" b="0"/>
              </a:stretch>
            </a:blip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3490543" y="1732699"/>
              <a:ext cx="1176425" cy="1200434"/>
            </a:xfrm>
            <a:custGeom>
              <a:avLst/>
              <a:gdLst/>
              <a:ahLst/>
              <a:cxnLst/>
              <a:rect r="r" b="b" t="t" l="l"/>
              <a:pathLst>
                <a:path h="1200434" w="1176425">
                  <a:moveTo>
                    <a:pt x="0" y="0"/>
                  </a:moveTo>
                  <a:lnTo>
                    <a:pt x="1176425" y="0"/>
                  </a:lnTo>
                  <a:lnTo>
                    <a:pt x="1176425" y="1200434"/>
                  </a:lnTo>
                  <a:lnTo>
                    <a:pt x="0" y="1200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8" id="48"/>
            <p:cNvSpPr txBox="true"/>
            <p:nvPr/>
          </p:nvSpPr>
          <p:spPr>
            <a:xfrm rot="0">
              <a:off x="690040" y="-19050"/>
              <a:ext cx="3227168" cy="618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9"/>
                </a:lnSpc>
              </a:pPr>
              <a:r>
                <a:rPr lang="en-US" sz="3000" b="true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2.</a:t>
              </a:r>
            </a:p>
          </p:txBody>
        </p:sp>
        <p:sp>
          <p:nvSpPr>
            <p:cNvPr name="TextBox 49" id="49"/>
            <p:cNvSpPr txBox="true"/>
            <p:nvPr/>
          </p:nvSpPr>
          <p:spPr>
            <a:xfrm rot="0">
              <a:off x="1094438" y="5533511"/>
              <a:ext cx="3227168" cy="5490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29"/>
                </a:lnSpc>
              </a:pPr>
              <a:r>
                <a:rPr lang="en-US" sz="2675" b="true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James Bond</a:t>
              </a:r>
            </a:p>
          </p:txBody>
        </p:sp>
        <p:sp>
          <p:nvSpPr>
            <p:cNvPr name="TextBox 50" id="50"/>
            <p:cNvSpPr txBox="true"/>
            <p:nvPr/>
          </p:nvSpPr>
          <p:spPr>
            <a:xfrm rot="0">
              <a:off x="361760" y="6208908"/>
              <a:ext cx="4692524" cy="3302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77"/>
                </a:lnSpc>
              </a:pPr>
              <a:r>
                <a:rPr lang="en-US" sz="1605" b="true">
                  <a:solidFill>
                    <a:srgbClr val="1A6E5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Sr. Software Engineer - Amazon</a:t>
              </a:r>
            </a:p>
          </p:txBody>
        </p:sp>
        <p:sp>
          <p:nvSpPr>
            <p:cNvPr name="TextBox 51" id="51"/>
            <p:cNvSpPr txBox="true"/>
            <p:nvPr/>
          </p:nvSpPr>
          <p:spPr>
            <a:xfrm rot="0">
              <a:off x="142174" y="6898637"/>
              <a:ext cx="5053657" cy="642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77"/>
                </a:lnSpc>
                <a:spcBef>
                  <a:spcPct val="0"/>
                </a:spcBef>
              </a:pPr>
              <a:r>
                <a:rPr lang="en-US" b="true" sz="1605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 specialise interview prep for assessment centres and OA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11998094" y="1391302"/>
            <a:ext cx="7894440" cy="9038573"/>
            <a:chOff x="0" y="0"/>
            <a:chExt cx="10525920" cy="12051431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2551061" y="881298"/>
              <a:ext cx="3577948" cy="435859"/>
            </a:xfrm>
            <a:custGeom>
              <a:avLst/>
              <a:gdLst/>
              <a:ahLst/>
              <a:cxnLst/>
              <a:rect r="r" b="b" t="t" l="l"/>
              <a:pathLst>
                <a:path h="435859" w="3577948">
                  <a:moveTo>
                    <a:pt x="0" y="0"/>
                  </a:moveTo>
                  <a:lnTo>
                    <a:pt x="3577948" y="0"/>
                  </a:lnTo>
                  <a:lnTo>
                    <a:pt x="3577948" y="435859"/>
                  </a:lnTo>
                  <a:lnTo>
                    <a:pt x="0" y="435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54" id="54"/>
            <p:cNvGrpSpPr>
              <a:grpSpLocks noChangeAspect="true"/>
            </p:cNvGrpSpPr>
            <p:nvPr/>
          </p:nvGrpSpPr>
          <p:grpSpPr>
            <a:xfrm rot="0">
              <a:off x="216032" y="1116405"/>
              <a:ext cx="5526447" cy="10935026"/>
              <a:chOff x="0" y="0"/>
              <a:chExt cx="2620010" cy="5184140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r="r" b="b" t="t" l="l"/>
                <a:pathLst>
                  <a:path h="5132070" w="251333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56" id="56"/>
              <p:cNvSpPr/>
              <p:nvPr/>
            </p:nvSpPr>
            <p:spPr>
              <a:xfrm flipH="false" flipV="false" rot="0">
                <a:off x="185420" y="156210"/>
                <a:ext cx="2250453" cy="4876800"/>
              </a:xfrm>
              <a:custGeom>
                <a:avLst/>
                <a:gdLst/>
                <a:ahLst/>
                <a:cxnLst/>
                <a:rect r="r" b="b" t="t" l="l"/>
                <a:pathLst>
                  <a:path h="4876800" w="2250453">
                    <a:moveTo>
                      <a:pt x="2040890" y="0"/>
                    </a:moveTo>
                    <a:lnTo>
                      <a:pt x="1769110" y="0"/>
                    </a:lnTo>
                    <a:lnTo>
                      <a:pt x="1769110" y="57150"/>
                    </a:lnTo>
                    <a:cubicBezTo>
                      <a:pt x="1769110" y="121920"/>
                      <a:pt x="1715770" y="175260"/>
                      <a:pt x="1651000" y="175260"/>
                    </a:cubicBezTo>
                    <a:lnTo>
                      <a:pt x="601980" y="175260"/>
                    </a:lnTo>
                    <a:cubicBezTo>
                      <a:pt x="537210" y="175260"/>
                      <a:pt x="483870" y="121920"/>
                      <a:pt x="483870" y="57150"/>
                    </a:cubicBezTo>
                    <a:lnTo>
                      <a:pt x="483870" y="0"/>
                    </a:lnTo>
                    <a:lnTo>
                      <a:pt x="209550" y="0"/>
                    </a:lnTo>
                    <a:cubicBezTo>
                      <a:pt x="93980" y="0"/>
                      <a:pt x="0" y="93980"/>
                      <a:pt x="0" y="209550"/>
                    </a:cubicBezTo>
                    <a:lnTo>
                      <a:pt x="0" y="4667250"/>
                    </a:lnTo>
                    <a:cubicBezTo>
                      <a:pt x="0" y="4782820"/>
                      <a:pt x="93980" y="4876800"/>
                      <a:pt x="209550" y="4876800"/>
                    </a:cubicBezTo>
                    <a:lnTo>
                      <a:pt x="2040890" y="4876800"/>
                    </a:lnTo>
                    <a:cubicBezTo>
                      <a:pt x="2156460" y="4876800"/>
                      <a:pt x="2250440" y="4782820"/>
                      <a:pt x="2250440" y="4667250"/>
                    </a:cubicBezTo>
                    <a:lnTo>
                      <a:pt x="2250440" y="209550"/>
                    </a:lnTo>
                    <a:cubicBezTo>
                      <a:pt x="2251710" y="93980"/>
                      <a:pt x="2157730" y="0"/>
                      <a:pt x="2040890" y="0"/>
                    </a:cubicBezTo>
                    <a:close/>
                  </a:path>
                </a:pathLst>
              </a:custGeom>
              <a:blipFill>
                <a:blip r:embed="rId14"/>
                <a:stretch>
                  <a:fillRect l="-58351" t="-6998" r="-73518" b="0"/>
                </a:stretch>
              </a:blip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r="r" b="b" t="t" l="l"/>
                <a:pathLst>
                  <a:path h="43180" w="3479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5B5B5B"/>
              </a:solidFill>
            </p:spPr>
          </p:sp>
          <p:sp>
            <p:nvSpPr>
              <p:cNvPr name="Freeform 58" id="58"/>
              <p:cNvSpPr/>
              <p:nvPr/>
            </p:nvSpPr>
            <p:spPr>
              <a:xfrm flipH="false" flipV="false" rot="0">
                <a:off x="1579738" y="187960"/>
                <a:ext cx="63785" cy="63501"/>
              </a:xfrm>
              <a:custGeom>
                <a:avLst/>
                <a:gdLst/>
                <a:ahLst/>
                <a:cxnLst/>
                <a:rect r="r" b="b" t="t" l="l"/>
                <a:pathLst>
                  <a:path h="63501" w="63785">
                    <a:moveTo>
                      <a:pt x="31892" y="0"/>
                    </a:moveTo>
                    <a:cubicBezTo>
                      <a:pt x="20515" y="-51"/>
                      <a:pt x="9980" y="5989"/>
                      <a:pt x="4277" y="15834"/>
                    </a:cubicBezTo>
                    <a:cubicBezTo>
                      <a:pt x="-1426" y="25678"/>
                      <a:pt x="-1426" y="37822"/>
                      <a:pt x="4277" y="47666"/>
                    </a:cubicBezTo>
                    <a:cubicBezTo>
                      <a:pt x="9980" y="57511"/>
                      <a:pt x="20515" y="63551"/>
                      <a:pt x="31892" y="63500"/>
                    </a:cubicBezTo>
                    <a:cubicBezTo>
                      <a:pt x="43269" y="63551"/>
                      <a:pt x="53804" y="57511"/>
                      <a:pt x="59507" y="47666"/>
                    </a:cubicBezTo>
                    <a:cubicBezTo>
                      <a:pt x="65210" y="37822"/>
                      <a:pt x="65210" y="25678"/>
                      <a:pt x="59507" y="15834"/>
                    </a:cubicBezTo>
                    <a:cubicBezTo>
                      <a:pt x="53804" y="5989"/>
                      <a:pt x="43269" y="-51"/>
                      <a:pt x="31892" y="0"/>
                    </a:cubicBezTo>
                    <a:close/>
                  </a:path>
                </a:pathLst>
              </a:custGeom>
              <a:solidFill>
                <a:srgbClr val="5B5B5B"/>
              </a:solidFill>
            </p:spPr>
          </p:sp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685800"/>
                <a:ext cx="27940" cy="213360"/>
              </a:xfrm>
              <a:custGeom>
                <a:avLst/>
                <a:gdLst/>
                <a:ahLst/>
                <a:cxnLst/>
                <a:rect r="r" b="b" t="t" l="l"/>
                <a:pathLst>
                  <a:path h="213360" w="2794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EBCEB5"/>
              </a:solidFill>
            </p:spPr>
          </p:sp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1057910"/>
                <a:ext cx="27940" cy="384810"/>
              </a:xfrm>
              <a:custGeom>
                <a:avLst/>
                <a:gdLst/>
                <a:ahLst/>
                <a:cxnLst/>
                <a:rect r="r" b="b" t="t" l="l"/>
                <a:pathLst>
                  <a:path h="384810" w="2794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EBCEB5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1526540"/>
                <a:ext cx="27940" cy="386080"/>
              </a:xfrm>
              <a:custGeom>
                <a:avLst/>
                <a:gdLst/>
                <a:ahLst/>
                <a:cxnLst/>
                <a:rect r="r" b="b" t="t" l="l"/>
                <a:pathLst>
                  <a:path h="386080" w="2794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62" id="62"/>
              <p:cNvSpPr/>
              <p:nvPr/>
            </p:nvSpPr>
            <p:spPr>
              <a:xfrm flipH="false" flipV="false" rot="0"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r="r" b="b" t="t" l="l"/>
                <a:pathLst>
                  <a:path h="618490" w="2794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EBCEB5"/>
              </a:solidFill>
            </p:spPr>
          </p:sp>
          <p:sp>
            <p:nvSpPr>
              <p:cNvPr name="Freeform 63" id="63"/>
              <p:cNvSpPr/>
              <p:nvPr/>
            </p:nvSpPr>
            <p:spPr>
              <a:xfrm flipH="false" flipV="false" rot="0">
                <a:off x="27940" y="0"/>
                <a:ext cx="2564130" cy="5182870"/>
              </a:xfrm>
              <a:custGeom>
                <a:avLst/>
                <a:gdLst/>
                <a:ahLst/>
                <a:cxnLst/>
                <a:rect r="r" b="b" t="t" l="l"/>
                <a:pathLst>
                  <a:path h="5182870" w="256413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FCE9D8"/>
              </a:solidFill>
            </p:spPr>
          </p:sp>
        </p:grpSp>
        <p:grpSp>
          <p:nvGrpSpPr>
            <p:cNvPr name="Group 64" id="64"/>
            <p:cNvGrpSpPr>
              <a:grpSpLocks noChangeAspect="true"/>
            </p:cNvGrpSpPr>
            <p:nvPr/>
          </p:nvGrpSpPr>
          <p:grpSpPr>
            <a:xfrm rot="0">
              <a:off x="767165" y="7342112"/>
              <a:ext cx="606897" cy="606897"/>
              <a:chOff x="0" y="0"/>
              <a:chExt cx="1708150" cy="170815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1706883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6883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6E5B"/>
              </a:solidFill>
            </p:spPr>
          </p:sp>
        </p:grpSp>
        <p:sp>
          <p:nvSpPr>
            <p:cNvPr name="Freeform 66" id="66"/>
            <p:cNvSpPr/>
            <p:nvPr/>
          </p:nvSpPr>
          <p:spPr>
            <a:xfrm flipH="false" flipV="false" rot="0">
              <a:off x="4584450" y="3253679"/>
              <a:ext cx="427060" cy="657936"/>
            </a:xfrm>
            <a:custGeom>
              <a:avLst/>
              <a:gdLst/>
              <a:ahLst/>
              <a:cxnLst/>
              <a:rect r="r" b="b" t="t" l="l"/>
              <a:pathLst>
                <a:path h="657936" w="427060">
                  <a:moveTo>
                    <a:pt x="0" y="0"/>
                  </a:moveTo>
                  <a:lnTo>
                    <a:pt x="427060" y="0"/>
                  </a:lnTo>
                  <a:lnTo>
                    <a:pt x="427060" y="657936"/>
                  </a:lnTo>
                  <a:lnTo>
                    <a:pt x="0" y="657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7" id="67"/>
            <p:cNvSpPr/>
            <p:nvPr/>
          </p:nvSpPr>
          <p:spPr>
            <a:xfrm flipH="false" flipV="false" rot="0">
              <a:off x="1342712" y="3506088"/>
              <a:ext cx="3241737" cy="4370557"/>
            </a:xfrm>
            <a:custGeom>
              <a:avLst/>
              <a:gdLst/>
              <a:ahLst/>
              <a:cxnLst/>
              <a:rect r="r" b="b" t="t" l="l"/>
              <a:pathLst>
                <a:path h="4370557" w="3241737">
                  <a:moveTo>
                    <a:pt x="0" y="0"/>
                  </a:moveTo>
                  <a:lnTo>
                    <a:pt x="3241738" y="0"/>
                  </a:lnTo>
                  <a:lnTo>
                    <a:pt x="3241738" y="4370557"/>
                  </a:lnTo>
                  <a:lnTo>
                    <a:pt x="0" y="4370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/>
              <a:stretch>
                <a:fillRect l="-9716" t="-26712" r="-92755" b="-16519"/>
              </a:stretch>
            </a:blipFill>
          </p:spPr>
        </p:sp>
        <p:sp>
          <p:nvSpPr>
            <p:cNvPr name="TextBox 68" id="68"/>
            <p:cNvSpPr txBox="true"/>
            <p:nvPr/>
          </p:nvSpPr>
          <p:spPr>
            <a:xfrm rot="0">
              <a:off x="0" y="8216212"/>
              <a:ext cx="5958511" cy="639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68"/>
                </a:lnSpc>
              </a:pPr>
              <a:r>
                <a:rPr lang="en-US" sz="1596">
                  <a:solidFill>
                    <a:srgbClr val="F9F9F9"/>
                  </a:solidFill>
                  <a:latin typeface="Poppins"/>
                  <a:ea typeface="Poppins"/>
                  <a:cs typeface="Poppins"/>
                  <a:sym typeface="Poppins"/>
                </a:rPr>
                <a:t>Upload CV to begin</a:t>
              </a:r>
            </a:p>
            <a:p>
              <a:pPr algn="ctr">
                <a:lnSpc>
                  <a:spcPts val="1868"/>
                </a:lnSpc>
              </a:pPr>
            </a:p>
          </p:txBody>
        </p:sp>
        <p:sp>
          <p:nvSpPr>
            <p:cNvPr name="TextBox 69" id="69"/>
            <p:cNvSpPr txBox="true"/>
            <p:nvPr/>
          </p:nvSpPr>
          <p:spPr>
            <a:xfrm rot="0">
              <a:off x="3789571" y="4010239"/>
              <a:ext cx="1671699" cy="639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68"/>
                </a:lnSpc>
              </a:pPr>
              <a:r>
                <a:rPr lang="en-US" sz="1596" b="true">
                  <a:solidFill>
                    <a:srgbClr val="1A6E5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Internship</a:t>
              </a:r>
            </a:p>
            <a:p>
              <a:pPr algn="ctr">
                <a:lnSpc>
                  <a:spcPts val="1868"/>
                </a:lnSpc>
              </a:pPr>
              <a:r>
                <a:rPr lang="en-US" sz="1596" b="true">
                  <a:solidFill>
                    <a:srgbClr val="1A6E5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Ready</a:t>
              </a:r>
            </a:p>
          </p:txBody>
        </p:sp>
        <p:sp>
          <p:nvSpPr>
            <p:cNvPr name="TextBox 70" id="70"/>
            <p:cNvSpPr txBox="true"/>
            <p:nvPr/>
          </p:nvSpPr>
          <p:spPr>
            <a:xfrm rot="0">
              <a:off x="270106" y="8047632"/>
              <a:ext cx="1671699" cy="639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68"/>
                </a:lnSpc>
              </a:pPr>
              <a:r>
                <a:rPr lang="en-US" sz="1596" b="true">
                  <a:solidFill>
                    <a:srgbClr val="1A6E5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You’re here!</a:t>
              </a:r>
            </a:p>
          </p:txBody>
        </p:sp>
        <p:sp>
          <p:nvSpPr>
            <p:cNvPr name="TextBox 71" id="71"/>
            <p:cNvSpPr txBox="true"/>
            <p:nvPr/>
          </p:nvSpPr>
          <p:spPr>
            <a:xfrm rot="0">
              <a:off x="592693" y="295558"/>
              <a:ext cx="3210389" cy="6376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66"/>
                </a:lnSpc>
              </a:pPr>
              <a:r>
                <a:rPr lang="en-US" sz="3048" b="true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3.</a:t>
              </a:r>
            </a:p>
          </p:txBody>
        </p:sp>
        <p:sp>
          <p:nvSpPr>
            <p:cNvPr name="TextBox 72" id="72"/>
            <p:cNvSpPr txBox="true"/>
            <p:nvPr/>
          </p:nvSpPr>
          <p:spPr>
            <a:xfrm rot="0">
              <a:off x="1058823" y="2443969"/>
              <a:ext cx="5741936" cy="5462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13"/>
                </a:lnSpc>
              </a:pPr>
              <a:r>
                <a:rPr lang="en-US" sz="2661" b="true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Hello, Jane Doe</a:t>
              </a:r>
            </a:p>
          </p:txBody>
        </p:sp>
        <p:sp>
          <p:nvSpPr>
            <p:cNvPr name="TextBox 73" id="73"/>
            <p:cNvSpPr txBox="true"/>
            <p:nvPr/>
          </p:nvSpPr>
          <p:spPr>
            <a:xfrm rot="0">
              <a:off x="701191" y="3084211"/>
              <a:ext cx="4668126" cy="3285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68"/>
                </a:lnSpc>
              </a:pPr>
              <a:r>
                <a:rPr lang="en-US" sz="1596" b="true">
                  <a:solidFill>
                    <a:srgbClr val="1A6E5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Your roadmap</a:t>
              </a:r>
            </a:p>
          </p:txBody>
        </p:sp>
        <p:sp>
          <p:nvSpPr>
            <p:cNvPr name="Freeform 74" id="74"/>
            <p:cNvSpPr/>
            <p:nvPr/>
          </p:nvSpPr>
          <p:spPr>
            <a:xfrm flipH="false" flipV="false" rot="0">
              <a:off x="6129009" y="0"/>
              <a:ext cx="4396911" cy="2198456"/>
            </a:xfrm>
            <a:custGeom>
              <a:avLst/>
              <a:gdLst/>
              <a:ahLst/>
              <a:cxnLst/>
              <a:rect r="r" b="b" t="t" l="l"/>
              <a:pathLst>
                <a:path h="2198456" w="4396911">
                  <a:moveTo>
                    <a:pt x="0" y="0"/>
                  </a:moveTo>
                  <a:lnTo>
                    <a:pt x="4396911" y="0"/>
                  </a:lnTo>
                  <a:lnTo>
                    <a:pt x="4396911" y="2198456"/>
                  </a:lnTo>
                  <a:lnTo>
                    <a:pt x="0" y="21984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5" id="75"/>
            <p:cNvSpPr/>
            <p:nvPr/>
          </p:nvSpPr>
          <p:spPr>
            <a:xfrm flipH="false" flipV="false" rot="0">
              <a:off x="418845" y="10487883"/>
              <a:ext cx="5169754" cy="1518724"/>
            </a:xfrm>
            <a:custGeom>
              <a:avLst/>
              <a:gdLst/>
              <a:ahLst/>
              <a:cxnLst/>
              <a:rect r="r" b="b" t="t" l="l"/>
              <a:pathLst>
                <a:path h="1518724" w="5169754">
                  <a:moveTo>
                    <a:pt x="0" y="0"/>
                  </a:moveTo>
                  <a:lnTo>
                    <a:pt x="5169754" y="0"/>
                  </a:lnTo>
                  <a:lnTo>
                    <a:pt x="5169754" y="1518724"/>
                  </a:lnTo>
                  <a:lnTo>
                    <a:pt x="0" y="1518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 l="0" t="-328709" r="-1898" b="0"/>
              </a:stretch>
            </a:blipFill>
          </p:spPr>
        </p:sp>
        <p:sp>
          <p:nvSpPr>
            <p:cNvPr name="Freeform 76" id="76"/>
            <p:cNvSpPr/>
            <p:nvPr/>
          </p:nvSpPr>
          <p:spPr>
            <a:xfrm flipH="false" flipV="false" rot="0">
              <a:off x="4828085" y="1623070"/>
              <a:ext cx="522032" cy="575386"/>
            </a:xfrm>
            <a:custGeom>
              <a:avLst/>
              <a:gdLst/>
              <a:ahLst/>
              <a:cxnLst/>
              <a:rect r="r" b="b" t="t" l="l"/>
              <a:pathLst>
                <a:path h="575386" w="522032">
                  <a:moveTo>
                    <a:pt x="0" y="0"/>
                  </a:moveTo>
                  <a:lnTo>
                    <a:pt x="522032" y="0"/>
                  </a:lnTo>
                  <a:lnTo>
                    <a:pt x="522032" y="575386"/>
                  </a:lnTo>
                  <a:lnTo>
                    <a:pt x="0" y="5753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3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7" id="77"/>
            <p:cNvSpPr/>
            <p:nvPr/>
          </p:nvSpPr>
          <p:spPr>
            <a:xfrm flipH="false" flipV="false" rot="0">
              <a:off x="2799323" y="10882207"/>
              <a:ext cx="600079" cy="732819"/>
            </a:xfrm>
            <a:custGeom>
              <a:avLst/>
              <a:gdLst/>
              <a:ahLst/>
              <a:cxnLst/>
              <a:rect r="r" b="b" t="t" l="l"/>
              <a:pathLst>
                <a:path h="732819" w="600079">
                  <a:moveTo>
                    <a:pt x="0" y="0"/>
                  </a:moveTo>
                  <a:lnTo>
                    <a:pt x="600079" y="0"/>
                  </a:lnTo>
                  <a:lnTo>
                    <a:pt x="600079" y="732819"/>
                  </a:lnTo>
                  <a:lnTo>
                    <a:pt x="0" y="732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8" id="78"/>
            <p:cNvSpPr/>
            <p:nvPr/>
          </p:nvSpPr>
          <p:spPr>
            <a:xfrm flipH="false" flipV="false" rot="0">
              <a:off x="1041944" y="10882207"/>
              <a:ext cx="759058" cy="730076"/>
            </a:xfrm>
            <a:custGeom>
              <a:avLst/>
              <a:gdLst/>
              <a:ahLst/>
              <a:cxnLst/>
              <a:rect r="r" b="b" t="t" l="l"/>
              <a:pathLst>
                <a:path h="730076" w="759058">
                  <a:moveTo>
                    <a:pt x="0" y="0"/>
                  </a:moveTo>
                  <a:lnTo>
                    <a:pt x="759059" y="0"/>
                  </a:lnTo>
                  <a:lnTo>
                    <a:pt x="759059" y="730076"/>
                  </a:lnTo>
                  <a:lnTo>
                    <a:pt x="0" y="730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5">
                <a:extLs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9" id="79"/>
            <p:cNvSpPr/>
            <p:nvPr/>
          </p:nvSpPr>
          <p:spPr>
            <a:xfrm flipH="false" flipV="false" rot="0">
              <a:off x="4079800" y="10851550"/>
              <a:ext cx="748285" cy="760733"/>
            </a:xfrm>
            <a:custGeom>
              <a:avLst/>
              <a:gdLst/>
              <a:ahLst/>
              <a:cxnLst/>
              <a:rect r="r" b="b" t="t" l="l"/>
              <a:pathLst>
                <a:path h="760733" w="748285">
                  <a:moveTo>
                    <a:pt x="0" y="0"/>
                  </a:moveTo>
                  <a:lnTo>
                    <a:pt x="748285" y="0"/>
                  </a:lnTo>
                  <a:lnTo>
                    <a:pt x="748285" y="760733"/>
                  </a:lnTo>
                  <a:lnTo>
                    <a:pt x="0" y="760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7">
                <a:extLs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80" id="80"/>
          <p:cNvSpPr txBox="true"/>
          <p:nvPr/>
        </p:nvSpPr>
        <p:spPr>
          <a:xfrm rot="0">
            <a:off x="187664" y="-192770"/>
            <a:ext cx="15242546" cy="1892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07"/>
              </a:lnSpc>
            </a:pPr>
            <a:r>
              <a:rPr lang="en-US" sz="11005">
                <a:solidFill>
                  <a:srgbClr val="2A5732"/>
                </a:solidFill>
                <a:latin typeface="Lovelo"/>
                <a:ea typeface="Lovelo"/>
                <a:cs typeface="Lovelo"/>
                <a:sym typeface="Lovelo"/>
              </a:rPr>
              <a:t>MENTORME, EASY AS: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D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63650" y="1658720"/>
            <a:ext cx="2557792" cy="311586"/>
          </a:xfrm>
          <a:custGeom>
            <a:avLst/>
            <a:gdLst/>
            <a:ahLst/>
            <a:cxnLst/>
            <a:rect r="r" b="b" t="t" l="l"/>
            <a:pathLst>
              <a:path h="311586" w="2557792">
                <a:moveTo>
                  <a:pt x="0" y="0"/>
                </a:moveTo>
                <a:lnTo>
                  <a:pt x="2557792" y="0"/>
                </a:lnTo>
                <a:lnTo>
                  <a:pt x="2557792" y="311585"/>
                </a:lnTo>
                <a:lnTo>
                  <a:pt x="0" y="311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>
            <a:hlinkClick r:id="rId5" tooltip="http://localhost:5173"/>
          </p:cNvPr>
          <p:cNvSpPr/>
          <p:nvPr/>
        </p:nvSpPr>
        <p:spPr>
          <a:xfrm flipH="false" flipV="false" rot="0">
            <a:off x="2076076" y="1252571"/>
            <a:ext cx="5634981" cy="5895860"/>
          </a:xfrm>
          <a:custGeom>
            <a:avLst/>
            <a:gdLst/>
            <a:ahLst/>
            <a:cxnLst/>
            <a:rect r="r" b="b" t="t" l="l"/>
            <a:pathLst>
              <a:path h="5895860" w="5634981">
                <a:moveTo>
                  <a:pt x="0" y="0"/>
                </a:moveTo>
                <a:lnTo>
                  <a:pt x="5634981" y="0"/>
                </a:lnTo>
                <a:lnTo>
                  <a:pt x="5634981" y="5895860"/>
                </a:lnTo>
                <a:lnTo>
                  <a:pt x="0" y="58958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41856" y="1252571"/>
            <a:ext cx="6079586" cy="5926061"/>
          </a:xfrm>
          <a:custGeom>
            <a:avLst/>
            <a:gdLst/>
            <a:ahLst/>
            <a:cxnLst/>
            <a:rect r="r" b="b" t="t" l="l"/>
            <a:pathLst>
              <a:path h="5926061" w="6079586">
                <a:moveTo>
                  <a:pt x="0" y="0"/>
                </a:moveTo>
                <a:lnTo>
                  <a:pt x="6079586" y="0"/>
                </a:lnTo>
                <a:lnTo>
                  <a:pt x="6079586" y="5926062"/>
                </a:lnTo>
                <a:lnTo>
                  <a:pt x="0" y="59260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711057" y="8150296"/>
            <a:ext cx="10162036" cy="1892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07"/>
              </a:lnSpc>
            </a:pPr>
            <a:r>
              <a:rPr lang="en-US" sz="11005">
                <a:solidFill>
                  <a:srgbClr val="2A5732"/>
                </a:solidFill>
                <a:latin typeface="Lovelo"/>
                <a:ea typeface="Lovelo"/>
                <a:cs typeface="Lovelo"/>
                <a:sym typeface="Lovelo"/>
              </a:rPr>
              <a:t>CONNECT WITH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964768" y="4909965"/>
            <a:ext cx="799454" cy="1871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246"/>
              </a:lnSpc>
            </a:pPr>
            <a:r>
              <a:rPr lang="en-US" sz="10890">
                <a:solidFill>
                  <a:srgbClr val="2A5732"/>
                </a:solidFill>
                <a:latin typeface="Nickainley"/>
                <a:ea typeface="Nickainley"/>
                <a:cs typeface="Nickainley"/>
                <a:sym typeface="Nickainley"/>
              </a:rPr>
              <a:t>&amp;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1571625" y="5995988"/>
            <a:ext cx="3143250" cy="1571625"/>
          </a:xfrm>
          <a:custGeom>
            <a:avLst/>
            <a:gdLst/>
            <a:ahLst/>
            <a:cxnLst/>
            <a:rect r="r" b="b" t="t" l="l"/>
            <a:pathLst>
              <a:path h="1571625" w="3143250">
                <a:moveTo>
                  <a:pt x="0" y="0"/>
                </a:moveTo>
                <a:lnTo>
                  <a:pt x="3143250" y="0"/>
                </a:lnTo>
                <a:lnTo>
                  <a:pt x="3143250" y="1571624"/>
                </a:lnTo>
                <a:lnTo>
                  <a:pt x="0" y="15716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9258300"/>
            <a:ext cx="2962528" cy="2655502"/>
          </a:xfrm>
          <a:custGeom>
            <a:avLst/>
            <a:gdLst/>
            <a:ahLst/>
            <a:cxnLst/>
            <a:rect r="r" b="b" t="t" l="l"/>
            <a:pathLst>
              <a:path h="2655502" w="2962528">
                <a:moveTo>
                  <a:pt x="0" y="0"/>
                </a:moveTo>
                <a:lnTo>
                  <a:pt x="2962528" y="0"/>
                </a:lnTo>
                <a:lnTo>
                  <a:pt x="2962528" y="2655502"/>
                </a:lnTo>
                <a:lnTo>
                  <a:pt x="0" y="26555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8526245"/>
            <a:ext cx="2557792" cy="311586"/>
          </a:xfrm>
          <a:custGeom>
            <a:avLst/>
            <a:gdLst/>
            <a:ahLst/>
            <a:cxnLst/>
            <a:rect r="r" b="b" t="t" l="l"/>
            <a:pathLst>
              <a:path h="311586" w="2557792">
                <a:moveTo>
                  <a:pt x="0" y="0"/>
                </a:moveTo>
                <a:lnTo>
                  <a:pt x="2557792" y="0"/>
                </a:lnTo>
                <a:lnTo>
                  <a:pt x="2557792" y="311585"/>
                </a:lnTo>
                <a:lnTo>
                  <a:pt x="0" y="3115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676400" y="7981950"/>
            <a:ext cx="2447925" cy="2447925"/>
          </a:xfrm>
          <a:custGeom>
            <a:avLst/>
            <a:gdLst/>
            <a:ahLst/>
            <a:cxnLst/>
            <a:rect r="r" b="b" t="t" l="l"/>
            <a:pathLst>
              <a:path h="2447925" w="2447925">
                <a:moveTo>
                  <a:pt x="0" y="0"/>
                </a:moveTo>
                <a:lnTo>
                  <a:pt x="2447925" y="0"/>
                </a:lnTo>
                <a:lnTo>
                  <a:pt x="2447925" y="2447925"/>
                </a:lnTo>
                <a:lnTo>
                  <a:pt x="0" y="244792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296772" y="-1626802"/>
            <a:ext cx="2962528" cy="2655502"/>
          </a:xfrm>
          <a:custGeom>
            <a:avLst/>
            <a:gdLst/>
            <a:ahLst/>
            <a:cxnLst/>
            <a:rect r="r" b="b" t="t" l="l"/>
            <a:pathLst>
              <a:path h="2655502" w="2962528">
                <a:moveTo>
                  <a:pt x="0" y="0"/>
                </a:moveTo>
                <a:lnTo>
                  <a:pt x="2962528" y="0"/>
                </a:lnTo>
                <a:lnTo>
                  <a:pt x="2962528" y="2655502"/>
                </a:lnTo>
                <a:lnTo>
                  <a:pt x="0" y="26555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716375" y="1028700"/>
            <a:ext cx="3143250" cy="1571625"/>
          </a:xfrm>
          <a:custGeom>
            <a:avLst/>
            <a:gdLst/>
            <a:ahLst/>
            <a:cxnLst/>
            <a:rect r="r" b="b" t="t" l="l"/>
            <a:pathLst>
              <a:path h="1571625" w="3143250">
                <a:moveTo>
                  <a:pt x="0" y="0"/>
                </a:moveTo>
                <a:lnTo>
                  <a:pt x="3143250" y="0"/>
                </a:lnTo>
                <a:lnTo>
                  <a:pt x="3143250" y="1571625"/>
                </a:lnTo>
                <a:lnTo>
                  <a:pt x="0" y="15716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963650" y="1658720"/>
            <a:ext cx="2557792" cy="311586"/>
          </a:xfrm>
          <a:custGeom>
            <a:avLst/>
            <a:gdLst/>
            <a:ahLst/>
            <a:cxnLst/>
            <a:rect r="r" b="b" t="t" l="l"/>
            <a:pathLst>
              <a:path h="311586" w="2557792">
                <a:moveTo>
                  <a:pt x="0" y="0"/>
                </a:moveTo>
                <a:lnTo>
                  <a:pt x="2557792" y="0"/>
                </a:lnTo>
                <a:lnTo>
                  <a:pt x="2557792" y="311585"/>
                </a:lnTo>
                <a:lnTo>
                  <a:pt x="0" y="311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true" rot="-5400000">
            <a:off x="12206288" y="-728662"/>
            <a:ext cx="2343150" cy="1171575"/>
          </a:xfrm>
          <a:custGeom>
            <a:avLst/>
            <a:gdLst/>
            <a:ahLst/>
            <a:cxnLst/>
            <a:rect r="r" b="b" t="t" l="l"/>
            <a:pathLst>
              <a:path h="1171575" w="2343150">
                <a:moveTo>
                  <a:pt x="0" y="1171574"/>
                </a:moveTo>
                <a:lnTo>
                  <a:pt x="2343150" y="1171574"/>
                </a:lnTo>
                <a:lnTo>
                  <a:pt x="2343150" y="0"/>
                </a:lnTo>
                <a:lnTo>
                  <a:pt x="0" y="0"/>
                </a:lnTo>
                <a:lnTo>
                  <a:pt x="0" y="1171574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010775" y="-1419225"/>
            <a:ext cx="2447925" cy="2447925"/>
          </a:xfrm>
          <a:custGeom>
            <a:avLst/>
            <a:gdLst/>
            <a:ahLst/>
            <a:cxnLst/>
            <a:rect r="r" b="b" t="t" l="l"/>
            <a:pathLst>
              <a:path h="2447925" w="2447925">
                <a:moveTo>
                  <a:pt x="0" y="0"/>
                </a:moveTo>
                <a:lnTo>
                  <a:pt x="2447925" y="0"/>
                </a:lnTo>
                <a:lnTo>
                  <a:pt x="2447925" y="2447925"/>
                </a:lnTo>
                <a:lnTo>
                  <a:pt x="0" y="244792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F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71625" y="5995988"/>
            <a:ext cx="3143250" cy="1571625"/>
          </a:xfrm>
          <a:custGeom>
            <a:avLst/>
            <a:gdLst/>
            <a:ahLst/>
            <a:cxnLst/>
            <a:rect r="r" b="b" t="t" l="l"/>
            <a:pathLst>
              <a:path h="1571625" w="3143250">
                <a:moveTo>
                  <a:pt x="0" y="0"/>
                </a:moveTo>
                <a:lnTo>
                  <a:pt x="3143250" y="0"/>
                </a:lnTo>
                <a:lnTo>
                  <a:pt x="3143250" y="1571624"/>
                </a:lnTo>
                <a:lnTo>
                  <a:pt x="0" y="1571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9258300"/>
            <a:ext cx="2962528" cy="2655502"/>
          </a:xfrm>
          <a:custGeom>
            <a:avLst/>
            <a:gdLst/>
            <a:ahLst/>
            <a:cxnLst/>
            <a:rect r="r" b="b" t="t" l="l"/>
            <a:pathLst>
              <a:path h="2655502" w="2962528">
                <a:moveTo>
                  <a:pt x="0" y="0"/>
                </a:moveTo>
                <a:lnTo>
                  <a:pt x="2962528" y="0"/>
                </a:lnTo>
                <a:lnTo>
                  <a:pt x="2962528" y="2655502"/>
                </a:lnTo>
                <a:lnTo>
                  <a:pt x="0" y="26555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96772" y="-1626802"/>
            <a:ext cx="2962528" cy="2655502"/>
          </a:xfrm>
          <a:custGeom>
            <a:avLst/>
            <a:gdLst/>
            <a:ahLst/>
            <a:cxnLst/>
            <a:rect r="r" b="b" t="t" l="l"/>
            <a:pathLst>
              <a:path h="2655502" w="2962528">
                <a:moveTo>
                  <a:pt x="0" y="0"/>
                </a:moveTo>
                <a:lnTo>
                  <a:pt x="2962528" y="0"/>
                </a:lnTo>
                <a:lnTo>
                  <a:pt x="2962528" y="2655502"/>
                </a:lnTo>
                <a:lnTo>
                  <a:pt x="0" y="26555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716375" y="1028700"/>
            <a:ext cx="3143250" cy="1571625"/>
          </a:xfrm>
          <a:custGeom>
            <a:avLst/>
            <a:gdLst/>
            <a:ahLst/>
            <a:cxnLst/>
            <a:rect r="r" b="b" t="t" l="l"/>
            <a:pathLst>
              <a:path h="1571625" w="3143250">
                <a:moveTo>
                  <a:pt x="0" y="0"/>
                </a:moveTo>
                <a:lnTo>
                  <a:pt x="3143250" y="0"/>
                </a:lnTo>
                <a:lnTo>
                  <a:pt x="3143250" y="1571625"/>
                </a:lnTo>
                <a:lnTo>
                  <a:pt x="0" y="1571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8526245"/>
            <a:ext cx="2557792" cy="311586"/>
          </a:xfrm>
          <a:custGeom>
            <a:avLst/>
            <a:gdLst/>
            <a:ahLst/>
            <a:cxnLst/>
            <a:rect r="r" b="b" t="t" l="l"/>
            <a:pathLst>
              <a:path h="311586" w="2557792">
                <a:moveTo>
                  <a:pt x="0" y="0"/>
                </a:moveTo>
                <a:lnTo>
                  <a:pt x="2557792" y="0"/>
                </a:lnTo>
                <a:lnTo>
                  <a:pt x="2557792" y="311585"/>
                </a:lnTo>
                <a:lnTo>
                  <a:pt x="0" y="3115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3662362" y="9844088"/>
            <a:ext cx="2343150" cy="1171575"/>
          </a:xfrm>
          <a:custGeom>
            <a:avLst/>
            <a:gdLst/>
            <a:ahLst/>
            <a:cxnLst/>
            <a:rect r="r" b="b" t="t" l="l"/>
            <a:pathLst>
              <a:path h="1171575" w="2343150">
                <a:moveTo>
                  <a:pt x="0" y="0"/>
                </a:moveTo>
                <a:lnTo>
                  <a:pt x="2343150" y="0"/>
                </a:lnTo>
                <a:lnTo>
                  <a:pt x="2343150" y="1171574"/>
                </a:lnTo>
                <a:lnTo>
                  <a:pt x="0" y="11715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676400" y="7981950"/>
            <a:ext cx="2447925" cy="2447925"/>
          </a:xfrm>
          <a:custGeom>
            <a:avLst/>
            <a:gdLst/>
            <a:ahLst/>
            <a:cxnLst/>
            <a:rect r="r" b="b" t="t" l="l"/>
            <a:pathLst>
              <a:path h="2447925" w="2447925">
                <a:moveTo>
                  <a:pt x="0" y="0"/>
                </a:moveTo>
                <a:lnTo>
                  <a:pt x="2447925" y="0"/>
                </a:lnTo>
                <a:lnTo>
                  <a:pt x="2447925" y="2447925"/>
                </a:lnTo>
                <a:lnTo>
                  <a:pt x="0" y="24479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010775" y="-1419225"/>
            <a:ext cx="2447925" cy="2447925"/>
          </a:xfrm>
          <a:custGeom>
            <a:avLst/>
            <a:gdLst/>
            <a:ahLst/>
            <a:cxnLst/>
            <a:rect r="r" b="b" t="t" l="l"/>
            <a:pathLst>
              <a:path h="2447925" w="2447925">
                <a:moveTo>
                  <a:pt x="0" y="0"/>
                </a:moveTo>
                <a:lnTo>
                  <a:pt x="2447925" y="0"/>
                </a:lnTo>
                <a:lnTo>
                  <a:pt x="2447925" y="2447925"/>
                </a:lnTo>
                <a:lnTo>
                  <a:pt x="0" y="24479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02638" y="441756"/>
            <a:ext cx="9651889" cy="7750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07"/>
              </a:lnSpc>
            </a:pPr>
            <a:r>
              <a:rPr lang="en-US" sz="11005">
                <a:solidFill>
                  <a:srgbClr val="2A5732"/>
                </a:solidFill>
                <a:latin typeface="Lovelo"/>
                <a:ea typeface="Lovelo"/>
                <a:cs typeface="Lovelo"/>
                <a:sym typeface="Lovelo"/>
              </a:rPr>
              <a:t>SET GOALS ALONGSIDE YOUR MENTOR 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685641" y="1563615"/>
            <a:ext cx="5835802" cy="8511801"/>
            <a:chOff x="0" y="0"/>
            <a:chExt cx="7781069" cy="1134906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370679" y="126807"/>
              <a:ext cx="3410390" cy="415447"/>
            </a:xfrm>
            <a:custGeom>
              <a:avLst/>
              <a:gdLst/>
              <a:ahLst/>
              <a:cxnLst/>
              <a:rect r="r" b="b" t="t" l="l"/>
              <a:pathLst>
                <a:path h="415447" w="3410390">
                  <a:moveTo>
                    <a:pt x="0" y="0"/>
                  </a:moveTo>
                  <a:lnTo>
                    <a:pt x="3410390" y="0"/>
                  </a:lnTo>
                  <a:lnTo>
                    <a:pt x="3410390" y="415447"/>
                  </a:lnTo>
                  <a:lnTo>
                    <a:pt x="0" y="415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3" id="13"/>
            <p:cNvGrpSpPr>
              <a:grpSpLocks noChangeAspect="true"/>
            </p:cNvGrpSpPr>
            <p:nvPr/>
          </p:nvGrpSpPr>
          <p:grpSpPr>
            <a:xfrm rot="0">
              <a:off x="0" y="0"/>
              <a:ext cx="5735700" cy="11349068"/>
              <a:chOff x="0" y="0"/>
              <a:chExt cx="2620010" cy="518414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r="r" b="b" t="t" l="l"/>
                <a:pathLst>
                  <a:path h="5132070" w="251333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 flipH="false" flipV="false" rot="0">
                <a:off x="185420" y="156210"/>
                <a:ext cx="2250453" cy="4876800"/>
              </a:xfrm>
              <a:custGeom>
                <a:avLst/>
                <a:gdLst/>
                <a:ahLst/>
                <a:cxnLst/>
                <a:rect r="r" b="b" t="t" l="l"/>
                <a:pathLst>
                  <a:path h="4876800" w="2250453">
                    <a:moveTo>
                      <a:pt x="2040890" y="0"/>
                    </a:moveTo>
                    <a:lnTo>
                      <a:pt x="1769110" y="0"/>
                    </a:lnTo>
                    <a:lnTo>
                      <a:pt x="1769110" y="57150"/>
                    </a:lnTo>
                    <a:cubicBezTo>
                      <a:pt x="1769110" y="121920"/>
                      <a:pt x="1715770" y="175260"/>
                      <a:pt x="1651000" y="175260"/>
                    </a:cubicBezTo>
                    <a:lnTo>
                      <a:pt x="601980" y="175260"/>
                    </a:lnTo>
                    <a:cubicBezTo>
                      <a:pt x="537210" y="175260"/>
                      <a:pt x="483870" y="121920"/>
                      <a:pt x="483870" y="57150"/>
                    </a:cubicBezTo>
                    <a:lnTo>
                      <a:pt x="483870" y="0"/>
                    </a:lnTo>
                    <a:lnTo>
                      <a:pt x="209550" y="0"/>
                    </a:lnTo>
                    <a:cubicBezTo>
                      <a:pt x="93980" y="0"/>
                      <a:pt x="0" y="93980"/>
                      <a:pt x="0" y="209550"/>
                    </a:cubicBezTo>
                    <a:lnTo>
                      <a:pt x="0" y="4667250"/>
                    </a:lnTo>
                    <a:cubicBezTo>
                      <a:pt x="0" y="4782820"/>
                      <a:pt x="93980" y="4876800"/>
                      <a:pt x="209550" y="4876800"/>
                    </a:cubicBezTo>
                    <a:lnTo>
                      <a:pt x="2040890" y="4876800"/>
                    </a:lnTo>
                    <a:cubicBezTo>
                      <a:pt x="2156460" y="4876800"/>
                      <a:pt x="2250440" y="4782820"/>
                      <a:pt x="2250440" y="4667250"/>
                    </a:cubicBezTo>
                    <a:lnTo>
                      <a:pt x="2250440" y="209550"/>
                    </a:lnTo>
                    <a:cubicBezTo>
                      <a:pt x="2251710" y="93980"/>
                      <a:pt x="2157730" y="0"/>
                      <a:pt x="2040890" y="0"/>
                    </a:cubicBezTo>
                    <a:close/>
                  </a:path>
                </a:pathLst>
              </a:custGeom>
              <a:blipFill>
                <a:blip r:embed="rId16"/>
                <a:stretch>
                  <a:fillRect l="-58351" t="-6998" r="-73518" b="0"/>
                </a:stretch>
              </a:blipFill>
            </p:spPr>
          </p:sp>
          <p:sp>
            <p:nvSpPr>
              <p:cNvPr name="Freeform 16" id="16"/>
              <p:cNvSpPr/>
              <p:nvPr/>
            </p:nvSpPr>
            <p:spPr>
              <a:xfrm flipH="false" flipV="false" rot="0"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r="r" b="b" t="t" l="l"/>
                <a:pathLst>
                  <a:path h="43180" w="3479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5B5B5B"/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 flipH="false" flipV="false" rot="0">
                <a:off x="1579738" y="187960"/>
                <a:ext cx="63785" cy="63501"/>
              </a:xfrm>
              <a:custGeom>
                <a:avLst/>
                <a:gdLst/>
                <a:ahLst/>
                <a:cxnLst/>
                <a:rect r="r" b="b" t="t" l="l"/>
                <a:pathLst>
                  <a:path h="63501" w="63785">
                    <a:moveTo>
                      <a:pt x="31892" y="0"/>
                    </a:moveTo>
                    <a:cubicBezTo>
                      <a:pt x="20515" y="-51"/>
                      <a:pt x="9980" y="5989"/>
                      <a:pt x="4277" y="15834"/>
                    </a:cubicBezTo>
                    <a:cubicBezTo>
                      <a:pt x="-1426" y="25678"/>
                      <a:pt x="-1426" y="37822"/>
                      <a:pt x="4277" y="47666"/>
                    </a:cubicBezTo>
                    <a:cubicBezTo>
                      <a:pt x="9980" y="57511"/>
                      <a:pt x="20515" y="63551"/>
                      <a:pt x="31892" y="63500"/>
                    </a:cubicBezTo>
                    <a:cubicBezTo>
                      <a:pt x="43269" y="63551"/>
                      <a:pt x="53804" y="57511"/>
                      <a:pt x="59507" y="47666"/>
                    </a:cubicBezTo>
                    <a:cubicBezTo>
                      <a:pt x="65210" y="37822"/>
                      <a:pt x="65210" y="25678"/>
                      <a:pt x="59507" y="15834"/>
                    </a:cubicBezTo>
                    <a:cubicBezTo>
                      <a:pt x="53804" y="5989"/>
                      <a:pt x="43269" y="-51"/>
                      <a:pt x="31892" y="0"/>
                    </a:cubicBezTo>
                    <a:close/>
                  </a:path>
                </a:pathLst>
              </a:custGeom>
              <a:solidFill>
                <a:srgbClr val="5B5B5B"/>
              </a:solidFill>
            </p:spPr>
          </p:sp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685800"/>
                <a:ext cx="27940" cy="213360"/>
              </a:xfrm>
              <a:custGeom>
                <a:avLst/>
                <a:gdLst/>
                <a:ahLst/>
                <a:cxnLst/>
                <a:rect r="r" b="b" t="t" l="l"/>
                <a:pathLst>
                  <a:path h="213360" w="2794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EBCEB5"/>
              </a:solidFill>
            </p:spPr>
          </p:sp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1057910"/>
                <a:ext cx="27940" cy="384810"/>
              </a:xfrm>
              <a:custGeom>
                <a:avLst/>
                <a:gdLst/>
                <a:ahLst/>
                <a:cxnLst/>
                <a:rect r="r" b="b" t="t" l="l"/>
                <a:pathLst>
                  <a:path h="384810" w="2794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EBCEB5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1526540"/>
                <a:ext cx="27940" cy="386080"/>
              </a:xfrm>
              <a:custGeom>
                <a:avLst/>
                <a:gdLst/>
                <a:ahLst/>
                <a:cxnLst/>
                <a:rect r="r" b="b" t="t" l="l"/>
                <a:pathLst>
                  <a:path h="386080" w="2794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21" id="21"/>
              <p:cNvSpPr/>
              <p:nvPr/>
            </p:nvSpPr>
            <p:spPr>
              <a:xfrm flipH="false" flipV="false" rot="0"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r="r" b="b" t="t" l="l"/>
                <a:pathLst>
                  <a:path h="618490" w="2794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EBCEB5"/>
              </a:solidFill>
            </p:spPr>
          </p:sp>
          <p:sp>
            <p:nvSpPr>
              <p:cNvPr name="Freeform 22" id="22"/>
              <p:cNvSpPr/>
              <p:nvPr/>
            </p:nvSpPr>
            <p:spPr>
              <a:xfrm flipH="false" flipV="false" rot="0">
                <a:off x="27940" y="0"/>
                <a:ext cx="2564130" cy="5182870"/>
              </a:xfrm>
              <a:custGeom>
                <a:avLst/>
                <a:gdLst/>
                <a:ahLst/>
                <a:cxnLst/>
                <a:rect r="r" b="b" t="t" l="l"/>
                <a:pathLst>
                  <a:path h="5182870" w="256413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FCE9D8"/>
              </a:solidFill>
            </p:spPr>
          </p:sp>
        </p:grpSp>
        <p:sp>
          <p:nvSpPr>
            <p:cNvPr name="TextBox 23" id="23"/>
            <p:cNvSpPr txBox="true"/>
            <p:nvPr/>
          </p:nvSpPr>
          <p:spPr>
            <a:xfrm rot="0">
              <a:off x="496959" y="825839"/>
              <a:ext cx="5959347" cy="575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31"/>
                </a:lnSpc>
              </a:pPr>
              <a:r>
                <a:rPr lang="en-US" sz="2761" b="true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Jane’s Goal Tracker</a:t>
              </a:r>
            </a:p>
          </p:txBody>
        </p:sp>
        <p:sp>
          <p:nvSpPr>
            <p:cNvPr name="Freeform 24" id="24"/>
            <p:cNvSpPr/>
            <p:nvPr/>
          </p:nvSpPr>
          <p:spPr>
            <a:xfrm flipH="false" flipV="false" rot="0">
              <a:off x="732129" y="3402295"/>
              <a:ext cx="4560962" cy="414633"/>
            </a:xfrm>
            <a:custGeom>
              <a:avLst/>
              <a:gdLst/>
              <a:ahLst/>
              <a:cxnLst/>
              <a:rect r="r" b="b" t="t" l="l"/>
              <a:pathLst>
                <a:path h="414633" w="4560962">
                  <a:moveTo>
                    <a:pt x="0" y="0"/>
                  </a:moveTo>
                  <a:lnTo>
                    <a:pt x="4560962" y="0"/>
                  </a:lnTo>
                  <a:lnTo>
                    <a:pt x="4560962" y="414633"/>
                  </a:lnTo>
                  <a:lnTo>
                    <a:pt x="0" y="4146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817606" y="4655128"/>
              <a:ext cx="3997236" cy="4628379"/>
            </a:xfrm>
            <a:custGeom>
              <a:avLst/>
              <a:gdLst/>
              <a:ahLst/>
              <a:cxnLst/>
              <a:rect r="r" b="b" t="t" l="l"/>
              <a:pathLst>
                <a:path h="4628379" w="3997236">
                  <a:moveTo>
                    <a:pt x="0" y="0"/>
                  </a:moveTo>
                  <a:lnTo>
                    <a:pt x="3997236" y="0"/>
                  </a:lnTo>
                  <a:lnTo>
                    <a:pt x="3997236" y="4628379"/>
                  </a:lnTo>
                  <a:lnTo>
                    <a:pt x="0" y="46283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817606" y="4328425"/>
              <a:ext cx="865252" cy="889512"/>
            </a:xfrm>
            <a:custGeom>
              <a:avLst/>
              <a:gdLst/>
              <a:ahLst/>
              <a:cxnLst/>
              <a:rect r="r" b="b" t="t" l="l"/>
              <a:pathLst>
                <a:path h="889512" w="865252">
                  <a:moveTo>
                    <a:pt x="0" y="0"/>
                  </a:moveTo>
                  <a:lnTo>
                    <a:pt x="865252" y="0"/>
                  </a:lnTo>
                  <a:lnTo>
                    <a:pt x="865252" y="889511"/>
                  </a:lnTo>
                  <a:lnTo>
                    <a:pt x="0" y="889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732129" y="2051383"/>
              <a:ext cx="4222750" cy="322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35"/>
                </a:lnSpc>
                <a:spcBef>
                  <a:spcPct val="0"/>
                </a:spcBef>
              </a:pPr>
              <a:r>
                <a:rPr lang="en-US" b="true" sz="1568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Add your goal:  ***************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3012610" y="2909967"/>
              <a:ext cx="1948789" cy="322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35"/>
                </a:lnSpc>
                <a:spcBef>
                  <a:spcPct val="0"/>
                </a:spcBef>
              </a:pPr>
              <a:r>
                <a:rPr lang="en-US" b="true" sz="1568">
                  <a:solidFill>
                    <a:srgbClr val="2A5732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75% Complete</a:t>
              </a:r>
            </a:p>
          </p:txBody>
        </p:sp>
        <p:sp>
          <p:nvSpPr>
            <p:cNvPr name="Freeform 29" id="29"/>
            <p:cNvSpPr/>
            <p:nvPr/>
          </p:nvSpPr>
          <p:spPr>
            <a:xfrm flipH="false" flipV="false" rot="0">
              <a:off x="919206" y="5185419"/>
              <a:ext cx="865252" cy="889512"/>
            </a:xfrm>
            <a:custGeom>
              <a:avLst/>
              <a:gdLst/>
              <a:ahLst/>
              <a:cxnLst/>
              <a:rect r="r" b="b" t="t" l="l"/>
              <a:pathLst>
                <a:path h="889512" w="865252">
                  <a:moveTo>
                    <a:pt x="0" y="0"/>
                  </a:moveTo>
                  <a:lnTo>
                    <a:pt x="865252" y="0"/>
                  </a:lnTo>
                  <a:lnTo>
                    <a:pt x="865252" y="889512"/>
                  </a:lnTo>
                  <a:lnTo>
                    <a:pt x="0" y="8895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919206" y="5909831"/>
              <a:ext cx="865252" cy="889512"/>
            </a:xfrm>
            <a:custGeom>
              <a:avLst/>
              <a:gdLst/>
              <a:ahLst/>
              <a:cxnLst/>
              <a:rect r="r" b="b" t="t" l="l"/>
              <a:pathLst>
                <a:path h="889512" w="865252">
                  <a:moveTo>
                    <a:pt x="0" y="0"/>
                  </a:moveTo>
                  <a:lnTo>
                    <a:pt x="865252" y="0"/>
                  </a:lnTo>
                  <a:lnTo>
                    <a:pt x="865252" y="889511"/>
                  </a:lnTo>
                  <a:lnTo>
                    <a:pt x="0" y="889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919206" y="6799342"/>
              <a:ext cx="865252" cy="889512"/>
            </a:xfrm>
            <a:custGeom>
              <a:avLst/>
              <a:gdLst/>
              <a:ahLst/>
              <a:cxnLst/>
              <a:rect r="r" b="b" t="t" l="l"/>
              <a:pathLst>
                <a:path h="889512" w="865252">
                  <a:moveTo>
                    <a:pt x="0" y="0"/>
                  </a:moveTo>
                  <a:lnTo>
                    <a:pt x="865252" y="0"/>
                  </a:lnTo>
                  <a:lnTo>
                    <a:pt x="865252" y="889512"/>
                  </a:lnTo>
                  <a:lnTo>
                    <a:pt x="0" y="8895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C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476951" y="311800"/>
            <a:ext cx="5334097" cy="9663400"/>
          </a:xfrm>
          <a:prstGeom prst="rect">
            <a:avLst/>
          </a:prstGeom>
        </p:spPr>
      </p:pic>
      <p:sp>
        <p:nvSpPr>
          <p:cNvPr name="Freeform 3" id="3">
            <a:hlinkClick r:id="rId6" tooltip="http://localhost:5173"/>
          </p:cNvPr>
          <p:cNvSpPr/>
          <p:nvPr/>
        </p:nvSpPr>
        <p:spPr>
          <a:xfrm flipH="false" flipV="false" rot="0">
            <a:off x="403364" y="718615"/>
            <a:ext cx="5634981" cy="5895860"/>
          </a:xfrm>
          <a:custGeom>
            <a:avLst/>
            <a:gdLst/>
            <a:ahLst/>
            <a:cxnLst/>
            <a:rect r="r" b="b" t="t" l="l"/>
            <a:pathLst>
              <a:path h="5895860" w="5634981">
                <a:moveTo>
                  <a:pt x="0" y="0"/>
                </a:moveTo>
                <a:lnTo>
                  <a:pt x="5634980" y="0"/>
                </a:lnTo>
                <a:lnTo>
                  <a:pt x="5634980" y="5895859"/>
                </a:lnTo>
                <a:lnTo>
                  <a:pt x="0" y="58958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C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696" b="0"/>
          <a:stretch>
            <a:fillRect/>
          </a:stretch>
        </p:blipFill>
        <p:spPr>
          <a:xfrm flipH="false" flipV="false" rot="0">
            <a:off x="5847445" y="185895"/>
            <a:ext cx="5434955" cy="9915211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1282400" y="1028700"/>
            <a:ext cx="6079586" cy="5926061"/>
          </a:xfrm>
          <a:custGeom>
            <a:avLst/>
            <a:gdLst/>
            <a:ahLst/>
            <a:cxnLst/>
            <a:rect r="r" b="b" t="t" l="l"/>
            <a:pathLst>
              <a:path h="5926061" w="6079586">
                <a:moveTo>
                  <a:pt x="0" y="0"/>
                </a:moveTo>
                <a:lnTo>
                  <a:pt x="6079586" y="0"/>
                </a:lnTo>
                <a:lnTo>
                  <a:pt x="6079586" y="5926061"/>
                </a:lnTo>
                <a:lnTo>
                  <a:pt x="0" y="59260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F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71625" y="5995988"/>
            <a:ext cx="3143250" cy="1571625"/>
          </a:xfrm>
          <a:custGeom>
            <a:avLst/>
            <a:gdLst/>
            <a:ahLst/>
            <a:cxnLst/>
            <a:rect r="r" b="b" t="t" l="l"/>
            <a:pathLst>
              <a:path h="1571625" w="3143250">
                <a:moveTo>
                  <a:pt x="0" y="0"/>
                </a:moveTo>
                <a:lnTo>
                  <a:pt x="3143250" y="0"/>
                </a:lnTo>
                <a:lnTo>
                  <a:pt x="3143250" y="1571624"/>
                </a:lnTo>
                <a:lnTo>
                  <a:pt x="0" y="1571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9258300"/>
            <a:ext cx="2962528" cy="2655502"/>
          </a:xfrm>
          <a:custGeom>
            <a:avLst/>
            <a:gdLst/>
            <a:ahLst/>
            <a:cxnLst/>
            <a:rect r="r" b="b" t="t" l="l"/>
            <a:pathLst>
              <a:path h="2655502" w="2962528">
                <a:moveTo>
                  <a:pt x="0" y="0"/>
                </a:moveTo>
                <a:lnTo>
                  <a:pt x="2962528" y="0"/>
                </a:lnTo>
                <a:lnTo>
                  <a:pt x="2962528" y="2655502"/>
                </a:lnTo>
                <a:lnTo>
                  <a:pt x="0" y="26555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96772" y="-1626802"/>
            <a:ext cx="2962528" cy="2655502"/>
          </a:xfrm>
          <a:custGeom>
            <a:avLst/>
            <a:gdLst/>
            <a:ahLst/>
            <a:cxnLst/>
            <a:rect r="r" b="b" t="t" l="l"/>
            <a:pathLst>
              <a:path h="2655502" w="2962528">
                <a:moveTo>
                  <a:pt x="0" y="0"/>
                </a:moveTo>
                <a:lnTo>
                  <a:pt x="2962528" y="0"/>
                </a:lnTo>
                <a:lnTo>
                  <a:pt x="2962528" y="2655502"/>
                </a:lnTo>
                <a:lnTo>
                  <a:pt x="0" y="26555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716375" y="1028700"/>
            <a:ext cx="3143250" cy="1571625"/>
          </a:xfrm>
          <a:custGeom>
            <a:avLst/>
            <a:gdLst/>
            <a:ahLst/>
            <a:cxnLst/>
            <a:rect r="r" b="b" t="t" l="l"/>
            <a:pathLst>
              <a:path h="1571625" w="3143250">
                <a:moveTo>
                  <a:pt x="0" y="0"/>
                </a:moveTo>
                <a:lnTo>
                  <a:pt x="3143250" y="0"/>
                </a:lnTo>
                <a:lnTo>
                  <a:pt x="3143250" y="1571625"/>
                </a:lnTo>
                <a:lnTo>
                  <a:pt x="0" y="1571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963650" y="1658720"/>
            <a:ext cx="2557792" cy="311586"/>
          </a:xfrm>
          <a:custGeom>
            <a:avLst/>
            <a:gdLst/>
            <a:ahLst/>
            <a:cxnLst/>
            <a:rect r="r" b="b" t="t" l="l"/>
            <a:pathLst>
              <a:path h="311586" w="2557792">
                <a:moveTo>
                  <a:pt x="0" y="0"/>
                </a:moveTo>
                <a:lnTo>
                  <a:pt x="2557792" y="0"/>
                </a:lnTo>
                <a:lnTo>
                  <a:pt x="2557792" y="311585"/>
                </a:lnTo>
                <a:lnTo>
                  <a:pt x="0" y="3115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8526245"/>
            <a:ext cx="2557792" cy="311586"/>
          </a:xfrm>
          <a:custGeom>
            <a:avLst/>
            <a:gdLst/>
            <a:ahLst/>
            <a:cxnLst/>
            <a:rect r="r" b="b" t="t" l="l"/>
            <a:pathLst>
              <a:path h="311586" w="2557792">
                <a:moveTo>
                  <a:pt x="0" y="0"/>
                </a:moveTo>
                <a:lnTo>
                  <a:pt x="2557792" y="0"/>
                </a:lnTo>
                <a:lnTo>
                  <a:pt x="2557792" y="311585"/>
                </a:lnTo>
                <a:lnTo>
                  <a:pt x="0" y="3115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3662362" y="9844088"/>
            <a:ext cx="2343150" cy="1171575"/>
          </a:xfrm>
          <a:custGeom>
            <a:avLst/>
            <a:gdLst/>
            <a:ahLst/>
            <a:cxnLst/>
            <a:rect r="r" b="b" t="t" l="l"/>
            <a:pathLst>
              <a:path h="1171575" w="2343150">
                <a:moveTo>
                  <a:pt x="0" y="0"/>
                </a:moveTo>
                <a:lnTo>
                  <a:pt x="2343150" y="0"/>
                </a:lnTo>
                <a:lnTo>
                  <a:pt x="2343150" y="1171574"/>
                </a:lnTo>
                <a:lnTo>
                  <a:pt x="0" y="11715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676400" y="7981950"/>
            <a:ext cx="2447925" cy="2447925"/>
          </a:xfrm>
          <a:custGeom>
            <a:avLst/>
            <a:gdLst/>
            <a:ahLst/>
            <a:cxnLst/>
            <a:rect r="r" b="b" t="t" l="l"/>
            <a:pathLst>
              <a:path h="2447925" w="2447925">
                <a:moveTo>
                  <a:pt x="0" y="0"/>
                </a:moveTo>
                <a:lnTo>
                  <a:pt x="2447925" y="0"/>
                </a:lnTo>
                <a:lnTo>
                  <a:pt x="2447925" y="2447925"/>
                </a:lnTo>
                <a:lnTo>
                  <a:pt x="0" y="24479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010775" y="-1419225"/>
            <a:ext cx="2447925" cy="2447925"/>
          </a:xfrm>
          <a:custGeom>
            <a:avLst/>
            <a:gdLst/>
            <a:ahLst/>
            <a:cxnLst/>
            <a:rect r="r" b="b" t="t" l="l"/>
            <a:pathLst>
              <a:path h="2447925" w="2447925">
                <a:moveTo>
                  <a:pt x="0" y="0"/>
                </a:moveTo>
                <a:lnTo>
                  <a:pt x="2447925" y="0"/>
                </a:lnTo>
                <a:lnTo>
                  <a:pt x="2447925" y="2447925"/>
                </a:lnTo>
                <a:lnTo>
                  <a:pt x="0" y="244792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71625" y="151941"/>
            <a:ext cx="14506016" cy="3844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07"/>
              </a:lnSpc>
            </a:pPr>
            <a:r>
              <a:rPr lang="en-US" sz="11005">
                <a:solidFill>
                  <a:srgbClr val="2A5732"/>
                </a:solidFill>
                <a:latin typeface="Lovelo"/>
                <a:ea typeface="Lovelo"/>
                <a:cs typeface="Lovelo"/>
                <a:sym typeface="Lovelo"/>
              </a:rPr>
              <a:t>TO INFINITY AND BEYOND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60520" y="4476689"/>
            <a:ext cx="7164113" cy="4225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6"/>
              </a:lnSpc>
            </a:pPr>
            <a:r>
              <a:rPr lang="en-US" sz="3768">
                <a:solidFill>
                  <a:srgbClr val="2A5732"/>
                </a:solidFill>
                <a:latin typeface="Lovelo"/>
                <a:ea typeface="Lovelo"/>
                <a:cs typeface="Lovelo"/>
                <a:sym typeface="Lovelo"/>
              </a:rPr>
              <a:t>A MOVEMENT, NOT JUST AN APP</a:t>
            </a:r>
          </a:p>
          <a:p>
            <a:pPr algn="l" marL="705747" indent="-352873" lvl="1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2A5732"/>
                </a:solidFill>
                <a:latin typeface="Comfortaa"/>
                <a:ea typeface="Comfortaa"/>
                <a:cs typeface="Comfortaa"/>
                <a:sym typeface="Comfortaa"/>
              </a:rPr>
              <a:t>Mentorship becomes culture.</a:t>
            </a:r>
          </a:p>
          <a:p>
            <a:pPr algn="l" marL="705747" indent="-352873" lvl="1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2A5732"/>
                </a:solidFill>
                <a:latin typeface="Comfortaa"/>
                <a:ea typeface="Comfortaa"/>
                <a:cs typeface="Comfortaa"/>
                <a:sym typeface="Comfortaa"/>
              </a:rPr>
              <a:t>Immediate. Structured. Scalable.</a:t>
            </a:r>
          </a:p>
          <a:p>
            <a:pPr algn="l" marL="705747" indent="-352873" lvl="1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2A5732"/>
                </a:solidFill>
                <a:latin typeface="Comfortaa"/>
                <a:ea typeface="Comfortaa"/>
                <a:cs typeface="Comfortaa"/>
                <a:sym typeface="Comfortaa"/>
              </a:rPr>
              <a:t>Community by default. Efficiency by design 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10775" y="4451829"/>
            <a:ext cx="7538976" cy="4806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6"/>
              </a:lnSpc>
            </a:pPr>
            <a:r>
              <a:rPr lang="en-US" sz="3768">
                <a:solidFill>
                  <a:srgbClr val="2A5732"/>
                </a:solidFill>
                <a:latin typeface="Lovelo"/>
                <a:ea typeface="Lovelo"/>
                <a:cs typeface="Lovelo"/>
                <a:sym typeface="Lovelo"/>
              </a:rPr>
              <a:t>DIGITAL CAREER </a:t>
            </a:r>
          </a:p>
          <a:p>
            <a:pPr algn="ctr">
              <a:lnSpc>
                <a:spcPts val="5276"/>
              </a:lnSpc>
            </a:pPr>
            <a:r>
              <a:rPr lang="en-US" sz="3768">
                <a:solidFill>
                  <a:srgbClr val="2A5732"/>
                </a:solidFill>
                <a:latin typeface="Lovelo"/>
                <a:ea typeface="Lovelo"/>
                <a:cs typeface="Lovelo"/>
                <a:sym typeface="Lovelo"/>
              </a:rPr>
              <a:t>DIARY</a:t>
            </a:r>
          </a:p>
          <a:p>
            <a:pPr algn="l" marL="705747" indent="-352873" lvl="1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2A5732"/>
                </a:solidFill>
                <a:latin typeface="Comfortaa"/>
                <a:ea typeface="Comfortaa"/>
                <a:cs typeface="Comfortaa"/>
                <a:sym typeface="Comfortaa"/>
              </a:rPr>
              <a:t>Upload Once, Grow Continously.</a:t>
            </a:r>
          </a:p>
          <a:p>
            <a:pPr algn="l" marL="705747" indent="-352873" lvl="1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2A5732"/>
                </a:solidFill>
                <a:latin typeface="Comfortaa"/>
                <a:ea typeface="Comfortaa"/>
                <a:cs typeface="Comfortaa"/>
                <a:sym typeface="Comfortaa"/>
              </a:rPr>
              <a:t>Auto Mentor match.</a:t>
            </a:r>
          </a:p>
          <a:p>
            <a:pPr algn="l" marL="705747" indent="-352873" lvl="1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2A5732"/>
                </a:solidFill>
                <a:latin typeface="Comfortaa"/>
                <a:ea typeface="Comfortaa"/>
                <a:cs typeface="Comfortaa"/>
                <a:sym typeface="Comfortaa"/>
              </a:rPr>
              <a:t>Skill gaps highlighted.</a:t>
            </a:r>
          </a:p>
          <a:p>
            <a:pPr algn="l" marL="705747" indent="-352873" lvl="1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2A5732"/>
                </a:solidFill>
                <a:latin typeface="Comfortaa"/>
                <a:ea typeface="Comfortaa"/>
                <a:cs typeface="Comfortaa"/>
                <a:sym typeface="Comfortaa"/>
              </a:rPr>
              <a:t>Job Applications tracked.</a:t>
            </a:r>
          </a:p>
          <a:p>
            <a:pPr algn="l" marL="705747" indent="-352873" lvl="1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2A5732"/>
                </a:solidFill>
                <a:latin typeface="Comfortaa"/>
                <a:ea typeface="Comfortaa"/>
                <a:cs typeface="Comfortaa"/>
                <a:sym typeface="Comfortaa"/>
              </a:rPr>
              <a:t>Progress logged over time.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DAHCsAT8n3I</dc:identifier>
  <dcterms:modified xsi:type="dcterms:W3CDTF">2011-08-01T06:04:30Z</dcterms:modified>
  <cp:revision>1</cp:revision>
  <dc:title>Green Memphis Geometric Presentation</dc:title>
</cp:coreProperties>
</file>